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3"/>
  </p:sldMasterIdLst>
  <p:notesMasterIdLst>
    <p:notesMasterId r:id="rId4"/>
  </p:notesMasterIdLst>
  <p:sldIdLst>
    <p:sldId id="256" r:id="rId5"/>
    <p:sldId id="257" r:id="rId6"/>
    <p:sldId id="258" r:id="rId7"/>
    <p:sldId id="259" r:id="rId8"/>
    <p:sldId id="260" r:id="rId9"/>
    <p:sldId id="261" r:id="rId10"/>
    <p:sldId id="262" r:id="rId11"/>
  </p:sldIdLst>
  <p:sldSz cy="5029200" cx="9144000"/>
  <p:notesSz cx="6858000" cy="9144000"/>
  <p:embeddedFontLst>
    <p:embeddedFont>
      <p:font typeface="Raleway"/>
      <p:regular r:id="rId12"/>
      <p:bold r:id="rId13"/>
      <p:italic r:id="rId14"/>
      <p:boldItalic r:id="rId15"/>
    </p:embeddedFont>
    <p:embeddedFont>
      <p:font typeface="La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Raleway-bold.fntdata"/><Relationship Id="rId12" Type="http://schemas.openxmlformats.org/officeDocument/2006/relationships/font" Target="fonts/Raleway-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aleway-boldItalic.fntdata"/><Relationship Id="rId14" Type="http://schemas.openxmlformats.org/officeDocument/2006/relationships/font" Target="fonts/Raleway-italic.fntdata"/><Relationship Id="rId17" Type="http://schemas.openxmlformats.org/officeDocument/2006/relationships/font" Target="fonts/Lato-bold.fntdata"/><Relationship Id="rId16" Type="http://schemas.openxmlformats.org/officeDocument/2006/relationships/font" Target="fonts/Lato-regular.fntdata"/><Relationship Id="rId5" Type="http://schemas.openxmlformats.org/officeDocument/2006/relationships/slide" Target="slides/slide1.xml"/><Relationship Id="rId19" Type="http://schemas.openxmlformats.org/officeDocument/2006/relationships/font" Target="fonts/Lato-boldItalic.fntdata"/><Relationship Id="rId6" Type="http://schemas.openxmlformats.org/officeDocument/2006/relationships/slide" Target="slides/slide2.xml"/><Relationship Id="rId18" Type="http://schemas.openxmlformats.org/officeDocument/2006/relationships/font" Target="fonts/Lato-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11898" y="685800"/>
            <a:ext cx="6234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1:notes"/>
          <p:cNvSpPr/>
          <p:nvPr>
            <p:ph idx="2" type="sldImg"/>
          </p:nvPr>
        </p:nvSpPr>
        <p:spPr>
          <a:xfrm>
            <a:off x="311898" y="685800"/>
            <a:ext cx="6234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0" name="Google Shape;10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2:notes"/>
          <p:cNvSpPr/>
          <p:nvPr>
            <p:ph idx="2" type="sldImg"/>
          </p:nvPr>
        </p:nvSpPr>
        <p:spPr>
          <a:xfrm>
            <a:off x="311898" y="685800"/>
            <a:ext cx="6234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chemeClr val="dk1"/>
              </a:buClr>
              <a:buSzPts val="1400"/>
              <a:buChar char="●"/>
            </a:pPr>
            <a:r>
              <a:rPr lang="en" sz="1400">
                <a:solidFill>
                  <a:schemeClr val="dk1"/>
                </a:solidFill>
              </a:rPr>
              <a:t>AKA (Collections policy, collection development policy, collecting policy, etc).</a:t>
            </a:r>
            <a:endParaRPr sz="1400">
              <a:solidFill>
                <a:schemeClr val="dk1"/>
              </a:solidFill>
            </a:endParaRPr>
          </a:p>
          <a:p>
            <a:pPr indent="-317500" lvl="0" marL="457200" rtl="0" algn="l">
              <a:lnSpc>
                <a:spcPct val="115000"/>
              </a:lnSpc>
              <a:spcBef>
                <a:spcPts val="0"/>
              </a:spcBef>
              <a:spcAft>
                <a:spcPts val="0"/>
              </a:spcAft>
              <a:buClr>
                <a:schemeClr val="dk1"/>
              </a:buClr>
              <a:buSzPts val="1400"/>
              <a:buChar char="●"/>
            </a:pPr>
            <a:r>
              <a:rPr lang="en" sz="1400">
                <a:solidFill>
                  <a:schemeClr val="dk1"/>
                </a:solidFill>
              </a:rPr>
              <a:t>What materials you are interested in from the community? Can even mention collection gaps, what is missing?</a:t>
            </a:r>
            <a:endParaRPr sz="1400">
              <a:solidFill>
                <a:schemeClr val="dk1"/>
              </a:solidFill>
            </a:endParaRPr>
          </a:p>
          <a:p>
            <a:pPr indent="-317500" lvl="0" marL="457200" rtl="0" algn="l">
              <a:lnSpc>
                <a:spcPct val="115000"/>
              </a:lnSpc>
              <a:spcBef>
                <a:spcPts val="0"/>
              </a:spcBef>
              <a:spcAft>
                <a:spcPts val="0"/>
              </a:spcAft>
              <a:buClr>
                <a:schemeClr val="dk1"/>
              </a:buClr>
              <a:buSzPts val="1400"/>
              <a:buChar char="●"/>
            </a:pPr>
            <a:r>
              <a:rPr lang="en" sz="1400">
                <a:solidFill>
                  <a:schemeClr val="dk1"/>
                </a:solidFill>
              </a:rPr>
              <a:t>What you are </a:t>
            </a:r>
            <a:r>
              <a:rPr i="1" lang="en" sz="1400">
                <a:solidFill>
                  <a:schemeClr val="dk1"/>
                </a:solidFill>
              </a:rPr>
              <a:t>not </a:t>
            </a:r>
            <a:r>
              <a:rPr lang="en" sz="1400">
                <a:solidFill>
                  <a:schemeClr val="dk1"/>
                </a:solidFill>
              </a:rPr>
              <a:t>interested in - what do have represented already (that you don’t need more of)? Is there anything that you are not able to safely handle or preserve?</a:t>
            </a:r>
            <a:endParaRPr sz="1400">
              <a:solidFill>
                <a:schemeClr val="dk1"/>
              </a:solidFill>
            </a:endParaRPr>
          </a:p>
          <a:p>
            <a:pPr indent="-317500" lvl="0" marL="457200" rtl="0" algn="l">
              <a:lnSpc>
                <a:spcPct val="115000"/>
              </a:lnSpc>
              <a:spcBef>
                <a:spcPts val="0"/>
              </a:spcBef>
              <a:spcAft>
                <a:spcPts val="0"/>
              </a:spcAft>
              <a:buClr>
                <a:schemeClr val="dk1"/>
              </a:buClr>
              <a:buSzPts val="1400"/>
              <a:buChar char="●"/>
            </a:pPr>
            <a:r>
              <a:rPr lang="en" sz="1400">
                <a:solidFill>
                  <a:schemeClr val="dk1"/>
                </a:solidFill>
              </a:rPr>
              <a:t>What areas are strengths for your collection.</a:t>
            </a:r>
            <a:endParaRPr sz="1400">
              <a:solidFill>
                <a:schemeClr val="dk1"/>
              </a:solidFill>
            </a:endParaRPr>
          </a:p>
          <a:p>
            <a:pPr indent="-317500" lvl="0" marL="457200" rtl="0" algn="l">
              <a:lnSpc>
                <a:spcPct val="115000"/>
              </a:lnSpc>
              <a:spcBef>
                <a:spcPts val="0"/>
              </a:spcBef>
              <a:spcAft>
                <a:spcPts val="0"/>
              </a:spcAft>
              <a:buClr>
                <a:schemeClr val="dk1"/>
              </a:buClr>
              <a:buSzPts val="1400"/>
              <a:buChar char="●"/>
            </a:pPr>
            <a:r>
              <a:rPr lang="en" sz="1400">
                <a:solidFill>
                  <a:schemeClr val="dk1"/>
                </a:solidFill>
              </a:rPr>
              <a:t>What gets requested the most? </a:t>
            </a:r>
            <a:endParaRPr sz="1400">
              <a:solidFill>
                <a:schemeClr val="dk1"/>
              </a:solidFill>
            </a:endParaRPr>
          </a:p>
          <a:p>
            <a:pPr indent="-317500" lvl="0" marL="457200" rtl="0" algn="l">
              <a:lnSpc>
                <a:spcPct val="115000"/>
              </a:lnSpc>
              <a:spcBef>
                <a:spcPts val="0"/>
              </a:spcBef>
              <a:spcAft>
                <a:spcPts val="0"/>
              </a:spcAft>
              <a:buClr>
                <a:schemeClr val="dk1"/>
              </a:buClr>
              <a:buSzPts val="1400"/>
              <a:buChar char="●"/>
            </a:pPr>
            <a:r>
              <a:rPr lang="en" sz="1400">
                <a:solidFill>
                  <a:schemeClr val="dk1"/>
                </a:solidFill>
              </a:rPr>
              <a:t>What you have the space and resources to manage.</a:t>
            </a:r>
            <a:endParaRPr sz="1400">
              <a:solidFill>
                <a:schemeClr val="dk1"/>
              </a:solidFill>
            </a:endParaRPr>
          </a:p>
          <a:p>
            <a:pPr indent="-317500" lvl="0" marL="457200" rtl="0" algn="l">
              <a:lnSpc>
                <a:spcPct val="115000"/>
              </a:lnSpc>
              <a:spcBef>
                <a:spcPts val="0"/>
              </a:spcBef>
              <a:spcAft>
                <a:spcPts val="0"/>
              </a:spcAft>
              <a:buClr>
                <a:schemeClr val="dk1"/>
              </a:buClr>
              <a:buSzPts val="1400"/>
              <a:buChar char="●"/>
            </a:pPr>
            <a:r>
              <a:rPr lang="en" sz="1400">
                <a:solidFill>
                  <a:schemeClr val="dk1"/>
                </a:solidFill>
              </a:rPr>
              <a:t>How do the collections support the mission of your TALM/Tribe?</a:t>
            </a:r>
            <a:endParaRPr sz="1400">
              <a:solidFill>
                <a:schemeClr val="dk1"/>
              </a:solidFill>
            </a:endParaRPr>
          </a:p>
          <a:p>
            <a:pPr indent="0" lvl="0" marL="0" rtl="0" algn="l">
              <a:lnSpc>
                <a:spcPct val="115000"/>
              </a:lnSpc>
              <a:spcBef>
                <a:spcPts val="0"/>
              </a:spcBef>
              <a:spcAft>
                <a:spcPts val="0"/>
              </a:spcAft>
              <a:buSzPts val="1400"/>
              <a:buNone/>
            </a:pPr>
            <a:r>
              <a:t/>
            </a:r>
            <a:endParaRPr sz="1400">
              <a:solidFill>
                <a:schemeClr val="dk1"/>
              </a:solidFill>
            </a:endParaRPr>
          </a:p>
          <a:p>
            <a:pPr indent="0" lvl="0" marL="0" rtl="0" algn="l">
              <a:lnSpc>
                <a:spcPct val="100000"/>
              </a:lnSpc>
              <a:spcBef>
                <a:spcPts val="0"/>
              </a:spcBef>
              <a:spcAft>
                <a:spcPts val="0"/>
              </a:spcAft>
              <a:buClr>
                <a:schemeClr val="dk1"/>
              </a:buClr>
              <a:buSzPts val="1400"/>
              <a:buFont typeface="Arial"/>
              <a:buNone/>
            </a:pPr>
            <a:r>
              <a:t/>
            </a:r>
            <a:endParaRPr sz="1800">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3:notes"/>
          <p:cNvSpPr/>
          <p:nvPr>
            <p:ph idx="2" type="sldImg"/>
          </p:nvPr>
        </p:nvSpPr>
        <p:spPr>
          <a:xfrm>
            <a:off x="311898" y="685800"/>
            <a:ext cx="6234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Clr>
                <a:schemeClr val="dk1"/>
              </a:buClr>
              <a:buSzPts val="1400"/>
              <a:buChar char="●"/>
            </a:pPr>
            <a:r>
              <a:rPr lang="en" sz="1400">
                <a:solidFill>
                  <a:schemeClr val="dk1"/>
                </a:solidFill>
              </a:rPr>
              <a:t>In crafting your collection policy, it is helpful to consider your collections existing strengths or focus, as well as collecting strengths that may be unique to your organization. </a:t>
            </a:r>
            <a:endParaRPr sz="1400">
              <a:solidFill>
                <a:schemeClr val="dk1"/>
              </a:solidFill>
            </a:endParaRPr>
          </a:p>
          <a:p>
            <a:pPr indent="-317500" lvl="0" marL="457200" rtl="0" algn="l">
              <a:lnSpc>
                <a:spcPct val="100000"/>
              </a:lnSpc>
              <a:spcBef>
                <a:spcPts val="0"/>
              </a:spcBef>
              <a:spcAft>
                <a:spcPts val="0"/>
              </a:spcAft>
              <a:buClr>
                <a:schemeClr val="dk1"/>
              </a:buClr>
              <a:buSzPts val="1400"/>
              <a:buChar char="●"/>
            </a:pPr>
            <a:r>
              <a:rPr lang="en" sz="1400">
                <a:solidFill>
                  <a:schemeClr val="dk1"/>
                </a:solidFill>
              </a:rPr>
              <a:t>You may want to define what you collect in terms of:</a:t>
            </a:r>
            <a:endParaRPr sz="1400">
              <a:solidFill>
                <a:schemeClr val="dk1"/>
              </a:solidFill>
            </a:endParaRPr>
          </a:p>
          <a:p>
            <a:pPr indent="-317500" lvl="0" marL="457200" rtl="0" algn="l">
              <a:lnSpc>
                <a:spcPct val="100000"/>
              </a:lnSpc>
              <a:spcBef>
                <a:spcPts val="0"/>
              </a:spcBef>
              <a:spcAft>
                <a:spcPts val="0"/>
              </a:spcAft>
              <a:buClr>
                <a:schemeClr val="dk1"/>
              </a:buClr>
              <a:buSzPts val="1400"/>
              <a:buChar char="●"/>
            </a:pPr>
            <a:r>
              <a:rPr lang="en" sz="1400">
                <a:solidFill>
                  <a:schemeClr val="dk1"/>
                </a:solidFill>
              </a:rPr>
              <a:t>Formats</a:t>
            </a:r>
            <a:endParaRPr sz="1400">
              <a:solidFill>
                <a:schemeClr val="dk1"/>
              </a:solidFill>
            </a:endParaRPr>
          </a:p>
          <a:p>
            <a:pPr indent="-317500" lvl="0" marL="457200" rtl="0" algn="l">
              <a:lnSpc>
                <a:spcPct val="100000"/>
              </a:lnSpc>
              <a:spcBef>
                <a:spcPts val="0"/>
              </a:spcBef>
              <a:spcAft>
                <a:spcPts val="0"/>
              </a:spcAft>
              <a:buClr>
                <a:schemeClr val="dk1"/>
              </a:buClr>
              <a:buSzPts val="1400"/>
              <a:buChar char="●"/>
            </a:pPr>
            <a:r>
              <a:rPr lang="en" sz="1400">
                <a:solidFill>
                  <a:schemeClr val="dk1"/>
                </a:solidFill>
              </a:rPr>
              <a:t>Subjects</a:t>
            </a:r>
            <a:endParaRPr sz="1400">
              <a:solidFill>
                <a:schemeClr val="dk1"/>
              </a:solidFill>
            </a:endParaRPr>
          </a:p>
          <a:p>
            <a:pPr indent="-317500" lvl="0" marL="457200" rtl="0" algn="l">
              <a:lnSpc>
                <a:spcPct val="100000"/>
              </a:lnSpc>
              <a:spcBef>
                <a:spcPts val="0"/>
              </a:spcBef>
              <a:spcAft>
                <a:spcPts val="0"/>
              </a:spcAft>
              <a:buClr>
                <a:schemeClr val="dk1"/>
              </a:buClr>
              <a:buSzPts val="1400"/>
              <a:buChar char="●"/>
            </a:pPr>
            <a:r>
              <a:rPr lang="en" sz="1400">
                <a:solidFill>
                  <a:schemeClr val="dk1"/>
                </a:solidFill>
              </a:rPr>
              <a:t>Time Periods</a:t>
            </a:r>
            <a:endParaRPr sz="1400">
              <a:solidFill>
                <a:schemeClr val="dk1"/>
              </a:solidFill>
            </a:endParaRPr>
          </a:p>
          <a:p>
            <a:pPr indent="-317500" lvl="0" marL="457200" rtl="0" algn="l">
              <a:lnSpc>
                <a:spcPct val="100000"/>
              </a:lnSpc>
              <a:spcBef>
                <a:spcPts val="0"/>
              </a:spcBef>
              <a:spcAft>
                <a:spcPts val="0"/>
              </a:spcAft>
              <a:buClr>
                <a:schemeClr val="dk1"/>
              </a:buClr>
              <a:buSzPts val="1400"/>
              <a:buChar char="●"/>
            </a:pPr>
            <a:r>
              <a:rPr lang="en" sz="1400">
                <a:solidFill>
                  <a:schemeClr val="dk1"/>
                </a:solidFill>
              </a:rPr>
              <a:t>It’s also important to keep your mission statement and goals at the forefront when developing your collection policy. </a:t>
            </a:r>
            <a:endParaRPr sz="1400">
              <a:solidFill>
                <a:schemeClr val="dk1"/>
              </a:solidFill>
            </a:endParaRPr>
          </a:p>
          <a:p>
            <a:pPr indent="-317500" lvl="1" marL="914400" rtl="0" algn="l">
              <a:lnSpc>
                <a:spcPct val="100000"/>
              </a:lnSpc>
              <a:spcBef>
                <a:spcPts val="0"/>
              </a:spcBef>
              <a:spcAft>
                <a:spcPts val="0"/>
              </a:spcAft>
              <a:buClr>
                <a:schemeClr val="dk1"/>
              </a:buClr>
              <a:buSzPts val="1400"/>
              <a:buChar char="○"/>
            </a:pPr>
            <a:r>
              <a:rPr lang="en" sz="1400">
                <a:solidFill>
                  <a:schemeClr val="dk1"/>
                </a:solidFill>
              </a:rPr>
              <a:t>“How does this support our overall mission?” is an important touchstone question, as well as keeping track of collections specific goals.</a:t>
            </a:r>
            <a:endParaRPr sz="1400">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4:notes"/>
          <p:cNvSpPr/>
          <p:nvPr>
            <p:ph idx="2" type="sldImg"/>
          </p:nvPr>
        </p:nvSpPr>
        <p:spPr>
          <a:xfrm>
            <a:off x="311898" y="685800"/>
            <a:ext cx="6234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 name="Google Shape;117;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chemeClr val="dk1"/>
              </a:buClr>
              <a:buSzPts val="1400"/>
              <a:buChar char="●"/>
            </a:pPr>
            <a:r>
              <a:rPr lang="en" sz="1400">
                <a:solidFill>
                  <a:schemeClr val="dk1"/>
                </a:solidFill>
              </a:rPr>
              <a:t>Provides a concrete set of information for donors, potential donors, and other community stakeholders.</a:t>
            </a:r>
            <a:endParaRPr sz="1400">
              <a:solidFill>
                <a:schemeClr val="dk1"/>
              </a:solidFill>
            </a:endParaRPr>
          </a:p>
          <a:p>
            <a:pPr indent="-317500" lvl="0" marL="457200" rtl="0" algn="l">
              <a:lnSpc>
                <a:spcPct val="115000"/>
              </a:lnSpc>
              <a:spcBef>
                <a:spcPts val="0"/>
              </a:spcBef>
              <a:spcAft>
                <a:spcPts val="0"/>
              </a:spcAft>
              <a:buClr>
                <a:schemeClr val="dk1"/>
              </a:buClr>
              <a:buSzPts val="1400"/>
              <a:buChar char="●"/>
            </a:pPr>
            <a:r>
              <a:rPr lang="en" sz="1400">
                <a:solidFill>
                  <a:schemeClr val="dk1"/>
                </a:solidFill>
              </a:rPr>
              <a:t>Helps people understand the context of their donation in entire holdings.</a:t>
            </a:r>
            <a:endParaRPr sz="1400">
              <a:solidFill>
                <a:schemeClr val="dk1"/>
              </a:solidFill>
            </a:endParaRPr>
          </a:p>
          <a:p>
            <a:pPr indent="-317500" lvl="0" marL="457200" rtl="0" algn="l">
              <a:lnSpc>
                <a:spcPct val="115000"/>
              </a:lnSpc>
              <a:spcBef>
                <a:spcPts val="0"/>
              </a:spcBef>
              <a:spcAft>
                <a:spcPts val="0"/>
              </a:spcAft>
              <a:buClr>
                <a:schemeClr val="dk1"/>
              </a:buClr>
              <a:buSzPts val="1400"/>
              <a:buChar char="●"/>
            </a:pPr>
            <a:r>
              <a:rPr lang="en" sz="1400">
                <a:solidFill>
                  <a:schemeClr val="dk1"/>
                </a:solidFill>
              </a:rPr>
              <a:t>Helps ensure decisions are consistent and have a precedent or policy that can be referenced.</a:t>
            </a:r>
            <a:endParaRPr sz="1400">
              <a:solidFill>
                <a:schemeClr val="dk1"/>
              </a:solidFill>
            </a:endParaRPr>
          </a:p>
          <a:p>
            <a:pPr indent="-317500" lvl="0" marL="457200" rtl="0" algn="l">
              <a:lnSpc>
                <a:spcPct val="115000"/>
              </a:lnSpc>
              <a:spcBef>
                <a:spcPts val="0"/>
              </a:spcBef>
              <a:spcAft>
                <a:spcPts val="0"/>
              </a:spcAft>
              <a:buClr>
                <a:schemeClr val="dk1"/>
              </a:buClr>
              <a:buSzPts val="1400"/>
              <a:buChar char="●"/>
            </a:pPr>
            <a:r>
              <a:rPr lang="en" sz="1400">
                <a:solidFill>
                  <a:schemeClr val="dk1"/>
                </a:solidFill>
              </a:rPr>
              <a:t>A thorough Collection Development policy allows you to plan for digital considerations right from the start - a great benefit if this is your first policy, or if you are revising.</a:t>
            </a:r>
            <a:endParaRPr sz="1400">
              <a:solidFill>
                <a:schemeClr val="dk1"/>
              </a:solidFill>
            </a:endParaRPr>
          </a:p>
          <a:p>
            <a:pPr indent="0" lvl="0" marL="0" rtl="0" algn="l">
              <a:lnSpc>
                <a:spcPct val="100000"/>
              </a:lnSpc>
              <a:spcBef>
                <a:spcPts val="0"/>
              </a:spcBef>
              <a:spcAft>
                <a:spcPts val="0"/>
              </a:spcAft>
              <a:buClr>
                <a:schemeClr val="dk1"/>
              </a:buClr>
              <a:buSzPts val="1400"/>
              <a:buFont typeface="Arial"/>
              <a:buNone/>
            </a:pPr>
            <a:r>
              <a:t/>
            </a:r>
            <a:endParaRPr sz="1800">
              <a:solidFill>
                <a:schemeClr val="dk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6:notes"/>
          <p:cNvSpPr/>
          <p:nvPr>
            <p:ph idx="2" type="sldImg"/>
          </p:nvPr>
        </p:nvSpPr>
        <p:spPr>
          <a:xfrm>
            <a:off x="311898" y="685800"/>
            <a:ext cx="6234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chemeClr val="dk1"/>
              </a:buClr>
              <a:buSzPts val="1400"/>
              <a:buChar char="●"/>
            </a:pPr>
            <a:r>
              <a:rPr lang="en" sz="1400">
                <a:solidFill>
                  <a:schemeClr val="dk1"/>
                </a:solidFill>
              </a:rPr>
              <a:t>The worksheet we’ve put together in the SHN Digital Stewardship Curriculum asks a series of questions that, when answered, will form a foundation for a collections development policy draft.</a:t>
            </a:r>
            <a:endParaRPr sz="1400">
              <a:solidFill>
                <a:schemeClr val="dk1"/>
              </a:solidFill>
            </a:endParaRPr>
          </a:p>
          <a:p>
            <a:pPr indent="-317500" lvl="1" marL="914400" rtl="0" algn="l">
              <a:lnSpc>
                <a:spcPct val="115000"/>
              </a:lnSpc>
              <a:spcBef>
                <a:spcPts val="0"/>
              </a:spcBef>
              <a:spcAft>
                <a:spcPts val="0"/>
              </a:spcAft>
              <a:buClr>
                <a:schemeClr val="dk1"/>
              </a:buClr>
              <a:buSzPts val="1400"/>
              <a:buChar char="○"/>
            </a:pPr>
            <a:r>
              <a:rPr lang="en" sz="1400">
                <a:solidFill>
                  <a:schemeClr val="dk1"/>
                </a:solidFill>
              </a:rPr>
              <a:t>Try to give </a:t>
            </a:r>
            <a:r>
              <a:rPr lang="en" sz="1400">
                <a:solidFill>
                  <a:schemeClr val="dk1"/>
                </a:solidFill>
              </a:rPr>
              <a:t>yourself</a:t>
            </a:r>
            <a:r>
              <a:rPr lang="en" sz="1400">
                <a:solidFill>
                  <a:schemeClr val="dk1"/>
                </a:solidFill>
              </a:rPr>
              <a:t> at least an hour or two with this worksheet. If you can, work with others to brainstorm.</a:t>
            </a:r>
            <a:endParaRPr sz="14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4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400">
                <a:solidFill>
                  <a:schemeClr val="dk1"/>
                </a:solidFill>
              </a:rPr>
              <a:t>You can work with your organization's typical protocols and timelines for getting new policies approved.</a:t>
            </a:r>
            <a:endParaRPr sz="14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4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400">
                <a:solidFill>
                  <a:schemeClr val="dk1"/>
                </a:solidFill>
              </a:rPr>
              <a:t>If you already have a Collection Policy statement, you can use the worksheet to see what areas you might want to expand or change based on this training. After you have added to the worksheet, you can use it as a beginning to draft full paragraphs. </a:t>
            </a:r>
            <a:endParaRPr sz="14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8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800">
              <a:solidFill>
                <a:schemeClr val="dk1"/>
              </a:solidFill>
            </a:endParaRPr>
          </a:p>
          <a:p>
            <a:pPr indent="0" lvl="0" marL="0" rtl="0" algn="l">
              <a:lnSpc>
                <a:spcPct val="100000"/>
              </a:lnSpc>
              <a:spcBef>
                <a:spcPts val="0"/>
              </a:spcBef>
              <a:spcAft>
                <a:spcPts val="0"/>
              </a:spcAft>
              <a:buClr>
                <a:schemeClr val="dk1"/>
              </a:buClr>
              <a:buSzPts val="1400"/>
              <a:buFont typeface="Arial"/>
              <a:buNone/>
            </a:pPr>
            <a:r>
              <a:t/>
            </a:r>
            <a:endParaRPr sz="1800">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1:notes"/>
          <p:cNvSpPr/>
          <p:nvPr>
            <p:ph idx="2" type="sldImg"/>
          </p:nvPr>
        </p:nvSpPr>
        <p:spPr>
          <a:xfrm>
            <a:off x="311898" y="685800"/>
            <a:ext cx="6234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 name="Google Shape;129;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8ecf6b22d3_0_0:notes"/>
          <p:cNvSpPr/>
          <p:nvPr>
            <p:ph idx="2" type="sldImg"/>
          </p:nvPr>
        </p:nvSpPr>
        <p:spPr>
          <a:xfrm>
            <a:off x="311898" y="685800"/>
            <a:ext cx="62349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8ecf6b22d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721425" y="2775847"/>
            <a:ext cx="5216700" cy="11340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Clr>
                <a:srgbClr val="2185C5"/>
              </a:buClr>
              <a:buSzPts val="4800"/>
              <a:buNone/>
              <a:defRPr sz="4800">
                <a:solidFill>
                  <a:srgbClr val="2185C5"/>
                </a:solidFill>
              </a:defRPr>
            </a:lvl2pPr>
            <a:lvl3pPr lvl="2" algn="l">
              <a:lnSpc>
                <a:spcPct val="100000"/>
              </a:lnSpc>
              <a:spcBef>
                <a:spcPts val="0"/>
              </a:spcBef>
              <a:spcAft>
                <a:spcPts val="0"/>
              </a:spcAft>
              <a:buClr>
                <a:srgbClr val="2185C5"/>
              </a:buClr>
              <a:buSzPts val="4800"/>
              <a:buNone/>
              <a:defRPr sz="4800">
                <a:solidFill>
                  <a:srgbClr val="2185C5"/>
                </a:solidFill>
              </a:defRPr>
            </a:lvl3pPr>
            <a:lvl4pPr lvl="3" algn="l">
              <a:lnSpc>
                <a:spcPct val="100000"/>
              </a:lnSpc>
              <a:spcBef>
                <a:spcPts val="0"/>
              </a:spcBef>
              <a:spcAft>
                <a:spcPts val="0"/>
              </a:spcAft>
              <a:buClr>
                <a:srgbClr val="2185C5"/>
              </a:buClr>
              <a:buSzPts val="4800"/>
              <a:buNone/>
              <a:defRPr sz="4800">
                <a:solidFill>
                  <a:srgbClr val="2185C5"/>
                </a:solidFill>
              </a:defRPr>
            </a:lvl4pPr>
            <a:lvl5pPr lvl="4" algn="l">
              <a:lnSpc>
                <a:spcPct val="100000"/>
              </a:lnSpc>
              <a:spcBef>
                <a:spcPts val="0"/>
              </a:spcBef>
              <a:spcAft>
                <a:spcPts val="0"/>
              </a:spcAft>
              <a:buClr>
                <a:srgbClr val="2185C5"/>
              </a:buClr>
              <a:buSzPts val="4800"/>
              <a:buNone/>
              <a:defRPr sz="4800">
                <a:solidFill>
                  <a:srgbClr val="2185C5"/>
                </a:solidFill>
              </a:defRPr>
            </a:lvl5pPr>
            <a:lvl6pPr lvl="5" algn="l">
              <a:lnSpc>
                <a:spcPct val="100000"/>
              </a:lnSpc>
              <a:spcBef>
                <a:spcPts val="0"/>
              </a:spcBef>
              <a:spcAft>
                <a:spcPts val="0"/>
              </a:spcAft>
              <a:buClr>
                <a:srgbClr val="2185C5"/>
              </a:buClr>
              <a:buSzPts val="4800"/>
              <a:buNone/>
              <a:defRPr sz="4800">
                <a:solidFill>
                  <a:srgbClr val="2185C5"/>
                </a:solidFill>
              </a:defRPr>
            </a:lvl6pPr>
            <a:lvl7pPr lvl="6" algn="l">
              <a:lnSpc>
                <a:spcPct val="100000"/>
              </a:lnSpc>
              <a:spcBef>
                <a:spcPts val="0"/>
              </a:spcBef>
              <a:spcAft>
                <a:spcPts val="0"/>
              </a:spcAft>
              <a:buClr>
                <a:srgbClr val="2185C5"/>
              </a:buClr>
              <a:buSzPts val="4800"/>
              <a:buNone/>
              <a:defRPr sz="4800">
                <a:solidFill>
                  <a:srgbClr val="2185C5"/>
                </a:solidFill>
              </a:defRPr>
            </a:lvl7pPr>
            <a:lvl8pPr lvl="7" algn="l">
              <a:lnSpc>
                <a:spcPct val="100000"/>
              </a:lnSpc>
              <a:spcBef>
                <a:spcPts val="0"/>
              </a:spcBef>
              <a:spcAft>
                <a:spcPts val="0"/>
              </a:spcAft>
              <a:buClr>
                <a:srgbClr val="2185C5"/>
              </a:buClr>
              <a:buSzPts val="4800"/>
              <a:buNone/>
              <a:defRPr sz="4800">
                <a:solidFill>
                  <a:srgbClr val="2185C5"/>
                </a:solidFill>
              </a:defRPr>
            </a:lvl8pPr>
            <a:lvl9pPr lvl="8" algn="l">
              <a:lnSpc>
                <a:spcPct val="100000"/>
              </a:lnSpc>
              <a:spcBef>
                <a:spcPts val="0"/>
              </a:spcBef>
              <a:spcAft>
                <a:spcPts val="0"/>
              </a:spcAft>
              <a:buClr>
                <a:srgbClr val="2185C5"/>
              </a:buClr>
              <a:buSzPts val="4800"/>
              <a:buNone/>
              <a:defRPr sz="4800">
                <a:solidFill>
                  <a:srgbClr val="2185C5"/>
                </a:solidFill>
              </a:defRPr>
            </a:lvl9pPr>
          </a:lstStyle>
          <a:p/>
        </p:txBody>
      </p:sp>
      <p:sp>
        <p:nvSpPr>
          <p:cNvPr id="10" name="Google Shape;10;p2"/>
          <p:cNvSpPr/>
          <p:nvPr/>
        </p:nvSpPr>
        <p:spPr>
          <a:xfrm>
            <a:off x="5938246" y="2476870"/>
            <a:ext cx="721800" cy="756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2"/>
          <p:cNvSpPr/>
          <p:nvPr/>
        </p:nvSpPr>
        <p:spPr>
          <a:xfrm>
            <a:off x="6659861" y="2476870"/>
            <a:ext cx="721800" cy="756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2"/>
          <p:cNvSpPr/>
          <p:nvPr/>
        </p:nvSpPr>
        <p:spPr>
          <a:xfrm>
            <a:off x="-1" y="2476870"/>
            <a:ext cx="721800" cy="756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2"/>
          <p:cNvSpPr/>
          <p:nvPr/>
        </p:nvSpPr>
        <p:spPr>
          <a:xfrm>
            <a:off x="721425" y="2476870"/>
            <a:ext cx="5216700" cy="756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color background">
  <p:cSld name="BLANK_1">
    <p:bg>
      <p:bgPr>
        <a:solidFill>
          <a:srgbClr val="981E32"/>
        </a:solidFill>
      </p:bgPr>
    </p:bg>
    <p:spTree>
      <p:nvGrpSpPr>
        <p:cNvPr id="89" name="Shape 89"/>
        <p:cNvGrpSpPr/>
        <p:nvPr/>
      </p:nvGrpSpPr>
      <p:grpSpPr>
        <a:xfrm>
          <a:off x="0" y="0"/>
          <a:ext cx="0" cy="0"/>
          <a:chOff x="0" y="0"/>
          <a:chExt cx="0" cy="0"/>
        </a:xfrm>
      </p:grpSpPr>
      <p:sp>
        <p:nvSpPr>
          <p:cNvPr id="90" name="Google Shape;90;p11"/>
          <p:cNvSpPr/>
          <p:nvPr/>
        </p:nvSpPr>
        <p:spPr>
          <a:xfrm>
            <a:off x="7356366" y="4953740"/>
            <a:ext cx="893700" cy="756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11"/>
          <p:cNvSpPr/>
          <p:nvPr/>
        </p:nvSpPr>
        <p:spPr>
          <a:xfrm>
            <a:off x="8250312" y="4953740"/>
            <a:ext cx="893700" cy="756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11"/>
          <p:cNvSpPr/>
          <p:nvPr/>
        </p:nvSpPr>
        <p:spPr>
          <a:xfrm>
            <a:off x="0" y="4953740"/>
            <a:ext cx="893700" cy="75600"/>
          </a:xfrm>
          <a:prstGeom prst="rect">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 name="Google Shape;93;p11"/>
          <p:cNvSpPr/>
          <p:nvPr/>
        </p:nvSpPr>
        <p:spPr>
          <a:xfrm>
            <a:off x="893710" y="4953740"/>
            <a:ext cx="6462600" cy="756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11"/>
          <p:cNvSpPr/>
          <p:nvPr/>
        </p:nvSpPr>
        <p:spPr>
          <a:xfrm>
            <a:off x="7356366" y="4953740"/>
            <a:ext cx="893700" cy="756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 name="Google Shape;95;p11"/>
          <p:cNvSpPr/>
          <p:nvPr/>
        </p:nvSpPr>
        <p:spPr>
          <a:xfrm>
            <a:off x="8250312" y="4953740"/>
            <a:ext cx="893700" cy="756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 name="Google Shape;96;p11"/>
          <p:cNvSpPr/>
          <p:nvPr/>
        </p:nvSpPr>
        <p:spPr>
          <a:xfrm>
            <a:off x="0" y="4953740"/>
            <a:ext cx="893700" cy="756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11"/>
          <p:cNvSpPr/>
          <p:nvPr/>
        </p:nvSpPr>
        <p:spPr>
          <a:xfrm>
            <a:off x="893710" y="4953740"/>
            <a:ext cx="6462600" cy="756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14" name="Shape 14"/>
        <p:cNvGrpSpPr/>
        <p:nvPr/>
      </p:nvGrpSpPr>
      <p:grpSpPr>
        <a:xfrm>
          <a:off x="0" y="0"/>
          <a:ext cx="0" cy="0"/>
          <a:chOff x="0" y="0"/>
          <a:chExt cx="0" cy="0"/>
        </a:xfrm>
      </p:grpSpPr>
      <p:sp>
        <p:nvSpPr>
          <p:cNvPr id="15" name="Google Shape;15;p3"/>
          <p:cNvSpPr txBox="1"/>
          <p:nvPr>
            <p:ph type="title"/>
          </p:nvPr>
        </p:nvSpPr>
        <p:spPr>
          <a:xfrm>
            <a:off x="893700" y="201410"/>
            <a:ext cx="6462600" cy="8382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16" name="Google Shape;16;p3"/>
          <p:cNvSpPr txBox="1"/>
          <p:nvPr>
            <p:ph idx="1" type="body"/>
          </p:nvPr>
        </p:nvSpPr>
        <p:spPr>
          <a:xfrm>
            <a:off x="893700" y="1343064"/>
            <a:ext cx="6462600" cy="3473400"/>
          </a:xfrm>
          <a:prstGeom prst="rect">
            <a:avLst/>
          </a:prstGeom>
          <a:noFill/>
          <a:ln>
            <a:noFill/>
          </a:ln>
        </p:spPr>
        <p:txBody>
          <a:bodyPr anchorCtr="0" anchor="t" bIns="91425" lIns="91425" spcFirstLastPara="1" rIns="91425" wrap="square" tIns="91425">
            <a:noAutofit/>
          </a:bodyPr>
          <a:lstStyle>
            <a:lvl1pPr indent="-419100" lvl="0" marL="457200" algn="l">
              <a:lnSpc>
                <a:spcPct val="100000"/>
              </a:lnSpc>
              <a:spcBef>
                <a:spcPts val="600"/>
              </a:spcBef>
              <a:spcAft>
                <a:spcPts val="0"/>
              </a:spcAft>
              <a:buSzPts val="3000"/>
              <a:buChar char="●"/>
              <a:defRPr/>
            </a:lvl1pPr>
            <a:lvl2pPr indent="-381000" lvl="1" marL="914400" algn="l">
              <a:lnSpc>
                <a:spcPct val="100000"/>
              </a:lnSpc>
              <a:spcBef>
                <a:spcPts val="0"/>
              </a:spcBef>
              <a:spcAft>
                <a:spcPts val="0"/>
              </a:spcAft>
              <a:buSzPts val="2400"/>
              <a:buChar char="○"/>
              <a:defRPr/>
            </a:lvl2pPr>
            <a:lvl3pPr indent="-381000" lvl="2" marL="1371600" algn="l">
              <a:lnSpc>
                <a:spcPct val="100000"/>
              </a:lnSpc>
              <a:spcBef>
                <a:spcPts val="0"/>
              </a:spcBef>
              <a:spcAft>
                <a:spcPts val="0"/>
              </a:spcAft>
              <a:buSzPts val="2400"/>
              <a:buChar char="■"/>
              <a:defRPr/>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17" name="Google Shape;17;p3"/>
          <p:cNvSpPr/>
          <p:nvPr/>
        </p:nvSpPr>
        <p:spPr>
          <a:xfrm>
            <a:off x="7356366" y="4953740"/>
            <a:ext cx="893700" cy="756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3"/>
          <p:cNvSpPr/>
          <p:nvPr/>
        </p:nvSpPr>
        <p:spPr>
          <a:xfrm>
            <a:off x="8250312" y="4953740"/>
            <a:ext cx="893700" cy="756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 name="Google Shape;19;p3"/>
          <p:cNvSpPr/>
          <p:nvPr/>
        </p:nvSpPr>
        <p:spPr>
          <a:xfrm>
            <a:off x="0" y="4953740"/>
            <a:ext cx="893700" cy="756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Google Shape;20;p3"/>
          <p:cNvSpPr/>
          <p:nvPr/>
        </p:nvSpPr>
        <p:spPr>
          <a:xfrm>
            <a:off x="893710" y="4953740"/>
            <a:ext cx="6462600" cy="756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21" name="Shape 21"/>
        <p:cNvGrpSpPr/>
        <p:nvPr/>
      </p:nvGrpSpPr>
      <p:grpSpPr>
        <a:xfrm>
          <a:off x="0" y="0"/>
          <a:ext cx="0" cy="0"/>
          <a:chOff x="0" y="0"/>
          <a:chExt cx="0" cy="0"/>
        </a:xfrm>
      </p:grpSpPr>
      <p:sp>
        <p:nvSpPr>
          <p:cNvPr id="22" name="Google Shape;22;p4"/>
          <p:cNvSpPr txBox="1"/>
          <p:nvPr>
            <p:ph idx="1" type="body"/>
          </p:nvPr>
        </p:nvSpPr>
        <p:spPr>
          <a:xfrm>
            <a:off x="1710425" y="2113760"/>
            <a:ext cx="5723700" cy="801600"/>
          </a:xfrm>
          <a:prstGeom prst="rect">
            <a:avLst/>
          </a:prstGeom>
          <a:noFill/>
          <a:ln>
            <a:noFill/>
          </a:ln>
        </p:spPr>
        <p:txBody>
          <a:bodyPr anchorCtr="0" anchor="t" bIns="91425" lIns="91425" spcFirstLastPara="1" rIns="91425" wrap="square" tIns="91425">
            <a:noAutofit/>
          </a:bodyPr>
          <a:lstStyle>
            <a:lvl1pPr indent="-419100" lvl="0" marL="457200" algn="ctr">
              <a:lnSpc>
                <a:spcPct val="100000"/>
              </a:lnSpc>
              <a:spcBef>
                <a:spcPts val="600"/>
              </a:spcBef>
              <a:spcAft>
                <a:spcPts val="0"/>
              </a:spcAft>
              <a:buSzPts val="3000"/>
              <a:buChar char="●"/>
              <a:defRPr i="1"/>
            </a:lvl1pPr>
            <a:lvl2pPr indent="-381000" lvl="1" marL="914400" algn="ctr">
              <a:lnSpc>
                <a:spcPct val="100000"/>
              </a:lnSpc>
              <a:spcBef>
                <a:spcPts val="0"/>
              </a:spcBef>
              <a:spcAft>
                <a:spcPts val="0"/>
              </a:spcAft>
              <a:buSzPts val="2400"/>
              <a:buChar char="○"/>
              <a:defRPr i="1"/>
            </a:lvl2pPr>
            <a:lvl3pPr indent="-381000" lvl="2" marL="1371600" algn="ctr">
              <a:lnSpc>
                <a:spcPct val="100000"/>
              </a:lnSpc>
              <a:spcBef>
                <a:spcPts val="0"/>
              </a:spcBef>
              <a:spcAft>
                <a:spcPts val="0"/>
              </a:spcAft>
              <a:buSzPts val="2400"/>
              <a:buChar char="■"/>
              <a:defRPr i="1"/>
            </a:lvl3pPr>
            <a:lvl4pPr indent="-342900" lvl="3" marL="1828800" algn="ctr">
              <a:lnSpc>
                <a:spcPct val="100000"/>
              </a:lnSpc>
              <a:spcBef>
                <a:spcPts val="0"/>
              </a:spcBef>
              <a:spcAft>
                <a:spcPts val="0"/>
              </a:spcAft>
              <a:buSzPts val="1800"/>
              <a:buChar char="●"/>
              <a:defRPr i="1"/>
            </a:lvl4pPr>
            <a:lvl5pPr indent="-342900" lvl="4" marL="2286000" algn="ctr">
              <a:lnSpc>
                <a:spcPct val="100000"/>
              </a:lnSpc>
              <a:spcBef>
                <a:spcPts val="0"/>
              </a:spcBef>
              <a:spcAft>
                <a:spcPts val="0"/>
              </a:spcAft>
              <a:buSzPts val="1800"/>
              <a:buChar char="○"/>
              <a:defRPr i="1"/>
            </a:lvl5pPr>
            <a:lvl6pPr indent="-342900" lvl="5" marL="2743200" algn="ctr">
              <a:lnSpc>
                <a:spcPct val="100000"/>
              </a:lnSpc>
              <a:spcBef>
                <a:spcPts val="0"/>
              </a:spcBef>
              <a:spcAft>
                <a:spcPts val="0"/>
              </a:spcAft>
              <a:buSzPts val="1800"/>
              <a:buChar char="■"/>
              <a:defRPr i="1"/>
            </a:lvl6pPr>
            <a:lvl7pPr indent="-342900" lvl="6" marL="3200400" algn="ctr">
              <a:lnSpc>
                <a:spcPct val="100000"/>
              </a:lnSpc>
              <a:spcBef>
                <a:spcPts val="0"/>
              </a:spcBef>
              <a:spcAft>
                <a:spcPts val="0"/>
              </a:spcAft>
              <a:buSzPts val="1800"/>
              <a:buChar char="●"/>
              <a:defRPr i="1"/>
            </a:lvl7pPr>
            <a:lvl8pPr indent="-342900" lvl="7" marL="3657600" algn="ctr">
              <a:lnSpc>
                <a:spcPct val="100000"/>
              </a:lnSpc>
              <a:spcBef>
                <a:spcPts val="0"/>
              </a:spcBef>
              <a:spcAft>
                <a:spcPts val="0"/>
              </a:spcAft>
              <a:buSzPts val="1800"/>
              <a:buChar char="○"/>
              <a:defRPr i="1"/>
            </a:lvl8pPr>
            <a:lvl9pPr indent="-342900" lvl="8" marL="4114800" algn="ctr">
              <a:lnSpc>
                <a:spcPct val="100000"/>
              </a:lnSpc>
              <a:spcBef>
                <a:spcPts val="0"/>
              </a:spcBef>
              <a:spcAft>
                <a:spcPts val="0"/>
              </a:spcAft>
              <a:buSzPts val="1800"/>
              <a:buChar char="■"/>
              <a:defRPr i="1"/>
            </a:lvl9pPr>
          </a:lstStyle>
          <a:p/>
        </p:txBody>
      </p:sp>
      <p:sp>
        <p:nvSpPr>
          <p:cNvPr id="23" name="Google Shape;23;p4"/>
          <p:cNvSpPr txBox="1"/>
          <p:nvPr/>
        </p:nvSpPr>
        <p:spPr>
          <a:xfrm>
            <a:off x="3593400" y="1155165"/>
            <a:ext cx="1957200" cy="639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600"/>
              <a:buFont typeface="Arial"/>
              <a:buNone/>
            </a:pPr>
            <a:r>
              <a:rPr b="1" i="0" lang="en" sz="9600" u="none" cap="none" strike="noStrike">
                <a:solidFill>
                  <a:srgbClr val="97ABBC"/>
                </a:solidFill>
                <a:latin typeface="Arial"/>
                <a:ea typeface="Arial"/>
                <a:cs typeface="Arial"/>
                <a:sym typeface="Arial"/>
              </a:rPr>
              <a:t>“</a:t>
            </a:r>
            <a:endParaRPr b="1" i="0" sz="9600" u="none" cap="none" strike="noStrike">
              <a:solidFill>
                <a:srgbClr val="97ABBC"/>
              </a:solidFill>
              <a:latin typeface="Arial"/>
              <a:ea typeface="Arial"/>
              <a:cs typeface="Arial"/>
              <a:sym typeface="Arial"/>
            </a:endParaRPr>
          </a:p>
        </p:txBody>
      </p:sp>
      <p:sp>
        <p:nvSpPr>
          <p:cNvPr id="24" name="Google Shape;24;p4"/>
          <p:cNvSpPr/>
          <p:nvPr/>
        </p:nvSpPr>
        <p:spPr>
          <a:xfrm>
            <a:off x="5723283" y="1564127"/>
            <a:ext cx="1710300" cy="756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4"/>
          <p:cNvSpPr/>
          <p:nvPr/>
        </p:nvSpPr>
        <p:spPr>
          <a:xfrm>
            <a:off x="7434177" y="1564127"/>
            <a:ext cx="1710300" cy="756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4"/>
          <p:cNvSpPr/>
          <p:nvPr/>
        </p:nvSpPr>
        <p:spPr>
          <a:xfrm>
            <a:off x="0" y="1564127"/>
            <a:ext cx="1710300" cy="756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4"/>
          <p:cNvSpPr/>
          <p:nvPr/>
        </p:nvSpPr>
        <p:spPr>
          <a:xfrm>
            <a:off x="1710425" y="1564127"/>
            <a:ext cx="1710300" cy="756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28" name="Shape 28"/>
        <p:cNvGrpSpPr/>
        <p:nvPr/>
      </p:nvGrpSpPr>
      <p:grpSpPr>
        <a:xfrm>
          <a:off x="0" y="0"/>
          <a:ext cx="0" cy="0"/>
          <a:chOff x="0" y="0"/>
          <a:chExt cx="0" cy="0"/>
        </a:xfrm>
      </p:grpSpPr>
      <p:sp>
        <p:nvSpPr>
          <p:cNvPr id="29" name="Google Shape;29;p5"/>
          <p:cNvSpPr/>
          <p:nvPr/>
        </p:nvSpPr>
        <p:spPr>
          <a:xfrm>
            <a:off x="0" y="0"/>
            <a:ext cx="9144000" cy="3904200"/>
          </a:xfrm>
          <a:prstGeom prst="rect">
            <a:avLst/>
          </a:prstGeom>
          <a:solidFill>
            <a:srgbClr val="981E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5"/>
          <p:cNvSpPr txBox="1"/>
          <p:nvPr>
            <p:ph type="ctrTitle"/>
          </p:nvPr>
        </p:nvSpPr>
        <p:spPr>
          <a:xfrm>
            <a:off x="685800" y="1548157"/>
            <a:ext cx="7772400" cy="11340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rgbClr val="FFFFFF"/>
              </a:buClr>
              <a:buSzPts val="4800"/>
              <a:buNone/>
              <a:defRPr sz="4800">
                <a:solidFill>
                  <a:srgbClr val="FFFFFF"/>
                </a:solidFill>
              </a:defRPr>
            </a:lvl1pPr>
            <a:lvl2pPr lvl="1" algn="ctr">
              <a:lnSpc>
                <a:spcPct val="100000"/>
              </a:lnSpc>
              <a:spcBef>
                <a:spcPts val="0"/>
              </a:spcBef>
              <a:spcAft>
                <a:spcPts val="0"/>
              </a:spcAft>
              <a:buClr>
                <a:srgbClr val="FFFFFF"/>
              </a:buClr>
              <a:buSzPts val="4800"/>
              <a:buNone/>
              <a:defRPr sz="4800">
                <a:solidFill>
                  <a:srgbClr val="FFFFFF"/>
                </a:solidFill>
              </a:defRPr>
            </a:lvl2pPr>
            <a:lvl3pPr lvl="2" algn="ctr">
              <a:lnSpc>
                <a:spcPct val="100000"/>
              </a:lnSpc>
              <a:spcBef>
                <a:spcPts val="0"/>
              </a:spcBef>
              <a:spcAft>
                <a:spcPts val="0"/>
              </a:spcAft>
              <a:buClr>
                <a:srgbClr val="FFFFFF"/>
              </a:buClr>
              <a:buSzPts val="4800"/>
              <a:buNone/>
              <a:defRPr sz="4800">
                <a:solidFill>
                  <a:srgbClr val="FFFFFF"/>
                </a:solidFill>
              </a:defRPr>
            </a:lvl3pPr>
            <a:lvl4pPr lvl="3" algn="ctr">
              <a:lnSpc>
                <a:spcPct val="100000"/>
              </a:lnSpc>
              <a:spcBef>
                <a:spcPts val="0"/>
              </a:spcBef>
              <a:spcAft>
                <a:spcPts val="0"/>
              </a:spcAft>
              <a:buClr>
                <a:srgbClr val="FFFFFF"/>
              </a:buClr>
              <a:buSzPts val="4800"/>
              <a:buNone/>
              <a:defRPr sz="4800">
                <a:solidFill>
                  <a:srgbClr val="FFFFFF"/>
                </a:solidFill>
              </a:defRPr>
            </a:lvl4pPr>
            <a:lvl5pPr lvl="4" algn="ctr">
              <a:lnSpc>
                <a:spcPct val="100000"/>
              </a:lnSpc>
              <a:spcBef>
                <a:spcPts val="0"/>
              </a:spcBef>
              <a:spcAft>
                <a:spcPts val="0"/>
              </a:spcAft>
              <a:buClr>
                <a:srgbClr val="FFFFFF"/>
              </a:buClr>
              <a:buSzPts val="4800"/>
              <a:buNone/>
              <a:defRPr sz="4800">
                <a:solidFill>
                  <a:srgbClr val="FFFFFF"/>
                </a:solidFill>
              </a:defRPr>
            </a:lvl5pPr>
            <a:lvl6pPr lvl="5" algn="ctr">
              <a:lnSpc>
                <a:spcPct val="100000"/>
              </a:lnSpc>
              <a:spcBef>
                <a:spcPts val="0"/>
              </a:spcBef>
              <a:spcAft>
                <a:spcPts val="0"/>
              </a:spcAft>
              <a:buClr>
                <a:srgbClr val="FFFFFF"/>
              </a:buClr>
              <a:buSzPts val="4800"/>
              <a:buNone/>
              <a:defRPr sz="4800">
                <a:solidFill>
                  <a:srgbClr val="FFFFFF"/>
                </a:solidFill>
              </a:defRPr>
            </a:lvl6pPr>
            <a:lvl7pPr lvl="6" algn="ctr">
              <a:lnSpc>
                <a:spcPct val="100000"/>
              </a:lnSpc>
              <a:spcBef>
                <a:spcPts val="0"/>
              </a:spcBef>
              <a:spcAft>
                <a:spcPts val="0"/>
              </a:spcAft>
              <a:buClr>
                <a:srgbClr val="FFFFFF"/>
              </a:buClr>
              <a:buSzPts val="4800"/>
              <a:buNone/>
              <a:defRPr sz="4800">
                <a:solidFill>
                  <a:srgbClr val="FFFFFF"/>
                </a:solidFill>
              </a:defRPr>
            </a:lvl7pPr>
            <a:lvl8pPr lvl="7" algn="ctr">
              <a:lnSpc>
                <a:spcPct val="100000"/>
              </a:lnSpc>
              <a:spcBef>
                <a:spcPts val="0"/>
              </a:spcBef>
              <a:spcAft>
                <a:spcPts val="0"/>
              </a:spcAft>
              <a:buClr>
                <a:srgbClr val="FFFFFF"/>
              </a:buClr>
              <a:buSzPts val="4800"/>
              <a:buNone/>
              <a:defRPr sz="4800">
                <a:solidFill>
                  <a:srgbClr val="FFFFFF"/>
                </a:solidFill>
              </a:defRPr>
            </a:lvl8pPr>
            <a:lvl9pPr lvl="8" algn="ctr">
              <a:lnSpc>
                <a:spcPct val="100000"/>
              </a:lnSpc>
              <a:spcBef>
                <a:spcPts val="0"/>
              </a:spcBef>
              <a:spcAft>
                <a:spcPts val="0"/>
              </a:spcAft>
              <a:buClr>
                <a:srgbClr val="FFFFFF"/>
              </a:buClr>
              <a:buSzPts val="4800"/>
              <a:buNone/>
              <a:defRPr sz="4800">
                <a:solidFill>
                  <a:srgbClr val="FFFFFF"/>
                </a:solidFill>
              </a:defRPr>
            </a:lvl9pPr>
          </a:lstStyle>
          <a:p/>
        </p:txBody>
      </p:sp>
      <p:sp>
        <p:nvSpPr>
          <p:cNvPr id="31" name="Google Shape;31;p5"/>
          <p:cNvSpPr txBox="1"/>
          <p:nvPr>
            <p:ph idx="1" type="subTitle"/>
          </p:nvPr>
        </p:nvSpPr>
        <p:spPr>
          <a:xfrm>
            <a:off x="685800" y="2776941"/>
            <a:ext cx="7772400" cy="767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rgbClr val="FFFFFF"/>
              </a:buClr>
              <a:buSzPts val="2400"/>
              <a:buNone/>
              <a:defRPr b="1" sz="2400">
                <a:solidFill>
                  <a:srgbClr val="FFFFFF"/>
                </a:solidFill>
              </a:defRPr>
            </a:lvl1pPr>
            <a:lvl2pPr lvl="1" algn="ctr">
              <a:lnSpc>
                <a:spcPct val="100000"/>
              </a:lnSpc>
              <a:spcBef>
                <a:spcPts val="0"/>
              </a:spcBef>
              <a:spcAft>
                <a:spcPts val="0"/>
              </a:spcAft>
              <a:buClr>
                <a:srgbClr val="FFFFFF"/>
              </a:buClr>
              <a:buSzPts val="2400"/>
              <a:buNone/>
              <a:defRPr b="1">
                <a:solidFill>
                  <a:srgbClr val="FFFFFF"/>
                </a:solidFill>
              </a:defRPr>
            </a:lvl2pPr>
            <a:lvl3pPr lvl="2" algn="ctr">
              <a:lnSpc>
                <a:spcPct val="100000"/>
              </a:lnSpc>
              <a:spcBef>
                <a:spcPts val="0"/>
              </a:spcBef>
              <a:spcAft>
                <a:spcPts val="0"/>
              </a:spcAft>
              <a:buClr>
                <a:srgbClr val="FFFFFF"/>
              </a:buClr>
              <a:buSzPts val="2400"/>
              <a:buNone/>
              <a:defRPr b="1">
                <a:solidFill>
                  <a:srgbClr val="FFFFFF"/>
                </a:solidFill>
              </a:defRPr>
            </a:lvl3pPr>
            <a:lvl4pPr lvl="3" algn="ctr">
              <a:lnSpc>
                <a:spcPct val="100000"/>
              </a:lnSpc>
              <a:spcBef>
                <a:spcPts val="0"/>
              </a:spcBef>
              <a:spcAft>
                <a:spcPts val="0"/>
              </a:spcAft>
              <a:buClr>
                <a:srgbClr val="FFFFFF"/>
              </a:buClr>
              <a:buSzPts val="2400"/>
              <a:buNone/>
              <a:defRPr b="1" sz="2400">
                <a:solidFill>
                  <a:srgbClr val="FFFFFF"/>
                </a:solidFill>
              </a:defRPr>
            </a:lvl4pPr>
            <a:lvl5pPr lvl="4" algn="ctr">
              <a:lnSpc>
                <a:spcPct val="100000"/>
              </a:lnSpc>
              <a:spcBef>
                <a:spcPts val="0"/>
              </a:spcBef>
              <a:spcAft>
                <a:spcPts val="0"/>
              </a:spcAft>
              <a:buClr>
                <a:srgbClr val="FFFFFF"/>
              </a:buClr>
              <a:buSzPts val="2400"/>
              <a:buNone/>
              <a:defRPr b="1" sz="2400">
                <a:solidFill>
                  <a:srgbClr val="FFFFFF"/>
                </a:solidFill>
              </a:defRPr>
            </a:lvl5pPr>
            <a:lvl6pPr lvl="5" algn="ctr">
              <a:lnSpc>
                <a:spcPct val="100000"/>
              </a:lnSpc>
              <a:spcBef>
                <a:spcPts val="0"/>
              </a:spcBef>
              <a:spcAft>
                <a:spcPts val="0"/>
              </a:spcAft>
              <a:buClr>
                <a:srgbClr val="FFFFFF"/>
              </a:buClr>
              <a:buSzPts val="2400"/>
              <a:buNone/>
              <a:defRPr b="1" sz="2400">
                <a:solidFill>
                  <a:srgbClr val="FFFFFF"/>
                </a:solidFill>
              </a:defRPr>
            </a:lvl6pPr>
            <a:lvl7pPr lvl="6" algn="ctr">
              <a:lnSpc>
                <a:spcPct val="100000"/>
              </a:lnSpc>
              <a:spcBef>
                <a:spcPts val="0"/>
              </a:spcBef>
              <a:spcAft>
                <a:spcPts val="0"/>
              </a:spcAft>
              <a:buClr>
                <a:srgbClr val="FFFFFF"/>
              </a:buClr>
              <a:buSzPts val="2400"/>
              <a:buNone/>
              <a:defRPr b="1" sz="2400">
                <a:solidFill>
                  <a:srgbClr val="FFFFFF"/>
                </a:solidFill>
              </a:defRPr>
            </a:lvl7pPr>
            <a:lvl8pPr lvl="7" algn="ctr">
              <a:lnSpc>
                <a:spcPct val="100000"/>
              </a:lnSpc>
              <a:spcBef>
                <a:spcPts val="0"/>
              </a:spcBef>
              <a:spcAft>
                <a:spcPts val="0"/>
              </a:spcAft>
              <a:buClr>
                <a:srgbClr val="FFFFFF"/>
              </a:buClr>
              <a:buSzPts val="2400"/>
              <a:buNone/>
              <a:defRPr b="1" sz="2400">
                <a:solidFill>
                  <a:srgbClr val="FFFFFF"/>
                </a:solidFill>
              </a:defRPr>
            </a:lvl8pPr>
            <a:lvl9pPr lvl="8" algn="ctr">
              <a:lnSpc>
                <a:spcPct val="100000"/>
              </a:lnSpc>
              <a:spcBef>
                <a:spcPts val="0"/>
              </a:spcBef>
              <a:spcAft>
                <a:spcPts val="0"/>
              </a:spcAft>
              <a:buClr>
                <a:srgbClr val="FFFFFF"/>
              </a:buClr>
              <a:buSzPts val="2400"/>
              <a:buNone/>
              <a:defRPr b="1" sz="2400">
                <a:solidFill>
                  <a:srgbClr val="FFFFFF"/>
                </a:solidFill>
              </a:defRPr>
            </a:lvl9pPr>
          </a:lstStyle>
          <a:p/>
        </p:txBody>
      </p:sp>
      <p:sp>
        <p:nvSpPr>
          <p:cNvPr id="32" name="Google Shape;32;p5"/>
          <p:cNvSpPr/>
          <p:nvPr/>
        </p:nvSpPr>
        <p:spPr>
          <a:xfrm>
            <a:off x="3047704" y="3904120"/>
            <a:ext cx="3047700" cy="756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5"/>
          <p:cNvSpPr/>
          <p:nvPr/>
        </p:nvSpPr>
        <p:spPr>
          <a:xfrm>
            <a:off x="6096271" y="3904120"/>
            <a:ext cx="3047700" cy="756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5"/>
          <p:cNvSpPr/>
          <p:nvPr/>
        </p:nvSpPr>
        <p:spPr>
          <a:xfrm>
            <a:off x="1" y="3904120"/>
            <a:ext cx="3047700" cy="756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35" name="Shape 35"/>
        <p:cNvGrpSpPr/>
        <p:nvPr/>
      </p:nvGrpSpPr>
      <p:grpSpPr>
        <a:xfrm>
          <a:off x="0" y="0"/>
          <a:ext cx="0" cy="0"/>
          <a:chOff x="0" y="0"/>
          <a:chExt cx="0" cy="0"/>
        </a:xfrm>
      </p:grpSpPr>
      <p:sp>
        <p:nvSpPr>
          <p:cNvPr id="36" name="Google Shape;36;p6"/>
          <p:cNvSpPr txBox="1"/>
          <p:nvPr>
            <p:ph type="title"/>
          </p:nvPr>
        </p:nvSpPr>
        <p:spPr>
          <a:xfrm>
            <a:off x="893700" y="201410"/>
            <a:ext cx="6462600" cy="8382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37" name="Google Shape;37;p6"/>
          <p:cNvSpPr txBox="1"/>
          <p:nvPr>
            <p:ph idx="1" type="body"/>
          </p:nvPr>
        </p:nvSpPr>
        <p:spPr>
          <a:xfrm>
            <a:off x="893625" y="1173480"/>
            <a:ext cx="3136800" cy="36429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38" name="Google Shape;38;p6"/>
          <p:cNvSpPr txBox="1"/>
          <p:nvPr>
            <p:ph idx="2" type="body"/>
          </p:nvPr>
        </p:nvSpPr>
        <p:spPr>
          <a:xfrm>
            <a:off x="4219456" y="1173480"/>
            <a:ext cx="3136800" cy="36429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39" name="Google Shape;39;p6"/>
          <p:cNvSpPr/>
          <p:nvPr/>
        </p:nvSpPr>
        <p:spPr>
          <a:xfrm>
            <a:off x="7356366" y="4953740"/>
            <a:ext cx="893700" cy="756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6"/>
          <p:cNvSpPr/>
          <p:nvPr/>
        </p:nvSpPr>
        <p:spPr>
          <a:xfrm>
            <a:off x="8250312" y="4953740"/>
            <a:ext cx="893700" cy="756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6"/>
          <p:cNvSpPr/>
          <p:nvPr/>
        </p:nvSpPr>
        <p:spPr>
          <a:xfrm>
            <a:off x="0" y="4953740"/>
            <a:ext cx="893700" cy="756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6"/>
          <p:cNvSpPr/>
          <p:nvPr/>
        </p:nvSpPr>
        <p:spPr>
          <a:xfrm>
            <a:off x="893710" y="4953740"/>
            <a:ext cx="6462600" cy="756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6"/>
          <p:cNvSpPr/>
          <p:nvPr/>
        </p:nvSpPr>
        <p:spPr>
          <a:xfrm>
            <a:off x="7356366" y="4953740"/>
            <a:ext cx="893700" cy="756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6"/>
          <p:cNvSpPr/>
          <p:nvPr/>
        </p:nvSpPr>
        <p:spPr>
          <a:xfrm>
            <a:off x="8250312" y="4953740"/>
            <a:ext cx="893700" cy="756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6"/>
          <p:cNvSpPr/>
          <p:nvPr/>
        </p:nvSpPr>
        <p:spPr>
          <a:xfrm>
            <a:off x="0" y="4953740"/>
            <a:ext cx="893700" cy="756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6"/>
          <p:cNvSpPr/>
          <p:nvPr/>
        </p:nvSpPr>
        <p:spPr>
          <a:xfrm>
            <a:off x="893710" y="4953740"/>
            <a:ext cx="6462600" cy="756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47" name="Shape 47"/>
        <p:cNvGrpSpPr/>
        <p:nvPr/>
      </p:nvGrpSpPr>
      <p:grpSpPr>
        <a:xfrm>
          <a:off x="0" y="0"/>
          <a:ext cx="0" cy="0"/>
          <a:chOff x="0" y="0"/>
          <a:chExt cx="0" cy="0"/>
        </a:xfrm>
      </p:grpSpPr>
      <p:sp>
        <p:nvSpPr>
          <p:cNvPr id="48" name="Google Shape;48;p7"/>
          <p:cNvSpPr txBox="1"/>
          <p:nvPr>
            <p:ph type="title"/>
          </p:nvPr>
        </p:nvSpPr>
        <p:spPr>
          <a:xfrm>
            <a:off x="893700" y="201410"/>
            <a:ext cx="6462600" cy="8382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49" name="Google Shape;49;p7"/>
          <p:cNvSpPr txBox="1"/>
          <p:nvPr>
            <p:ph idx="1" type="body"/>
          </p:nvPr>
        </p:nvSpPr>
        <p:spPr>
          <a:xfrm>
            <a:off x="893700" y="1173480"/>
            <a:ext cx="2371200" cy="36429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600"/>
              </a:spcBef>
              <a:spcAft>
                <a:spcPts val="0"/>
              </a:spcAft>
              <a:buSzPts val="1400"/>
              <a:buChar char="●"/>
              <a:defRPr sz="1400"/>
            </a:lvl1pPr>
            <a:lvl2pPr indent="-317500" lvl="1" marL="914400" algn="l">
              <a:lnSpc>
                <a:spcPct val="100000"/>
              </a:lnSpc>
              <a:spcBef>
                <a:spcPts val="0"/>
              </a:spcBef>
              <a:spcAft>
                <a:spcPts val="0"/>
              </a:spcAft>
              <a:buSzPts val="1400"/>
              <a:buChar char="○"/>
              <a:defRPr sz="1400"/>
            </a:lvl2pPr>
            <a:lvl3pPr indent="-317500" lvl="2" marL="1371600" algn="l">
              <a:lnSpc>
                <a:spcPct val="100000"/>
              </a:lnSpc>
              <a:spcBef>
                <a:spcPts val="0"/>
              </a:spcBef>
              <a:spcAft>
                <a:spcPts val="0"/>
              </a:spcAft>
              <a:buSzPts val="1400"/>
              <a:buChar char="■"/>
              <a:defRPr sz="1400"/>
            </a:lvl3pPr>
            <a:lvl4pPr indent="-317500" lvl="3" marL="1828800" algn="l">
              <a:lnSpc>
                <a:spcPct val="100000"/>
              </a:lnSpc>
              <a:spcBef>
                <a:spcPts val="0"/>
              </a:spcBef>
              <a:spcAft>
                <a:spcPts val="0"/>
              </a:spcAft>
              <a:buSzPts val="1400"/>
              <a:buChar char="●"/>
              <a:defRPr sz="1400"/>
            </a:lvl4pPr>
            <a:lvl5pPr indent="-317500" lvl="4" marL="2286000" algn="l">
              <a:lnSpc>
                <a:spcPct val="100000"/>
              </a:lnSpc>
              <a:spcBef>
                <a:spcPts val="0"/>
              </a:spcBef>
              <a:spcAft>
                <a:spcPts val="0"/>
              </a:spcAft>
              <a:buSzPts val="1400"/>
              <a:buChar char="○"/>
              <a:defRPr sz="1400"/>
            </a:lvl5pPr>
            <a:lvl6pPr indent="-317500" lvl="5" marL="2743200" algn="l">
              <a:lnSpc>
                <a:spcPct val="100000"/>
              </a:lnSpc>
              <a:spcBef>
                <a:spcPts val="0"/>
              </a:spcBef>
              <a:spcAft>
                <a:spcPts val="0"/>
              </a:spcAft>
              <a:buSzPts val="1400"/>
              <a:buChar char="■"/>
              <a:defRPr sz="1400"/>
            </a:lvl6pPr>
            <a:lvl7pPr indent="-317500" lvl="6" marL="3200400" algn="l">
              <a:lnSpc>
                <a:spcPct val="100000"/>
              </a:lnSpc>
              <a:spcBef>
                <a:spcPts val="0"/>
              </a:spcBef>
              <a:spcAft>
                <a:spcPts val="0"/>
              </a:spcAft>
              <a:buSzPts val="1400"/>
              <a:buChar char="●"/>
              <a:defRPr sz="1400"/>
            </a:lvl7pPr>
            <a:lvl8pPr indent="-317500" lvl="7" marL="3657600" algn="l">
              <a:lnSpc>
                <a:spcPct val="100000"/>
              </a:lnSpc>
              <a:spcBef>
                <a:spcPts val="0"/>
              </a:spcBef>
              <a:spcAft>
                <a:spcPts val="0"/>
              </a:spcAft>
              <a:buSzPts val="1400"/>
              <a:buChar char="○"/>
              <a:defRPr sz="1400"/>
            </a:lvl8pPr>
            <a:lvl9pPr indent="-317500" lvl="8" marL="4114800" algn="l">
              <a:lnSpc>
                <a:spcPct val="100000"/>
              </a:lnSpc>
              <a:spcBef>
                <a:spcPts val="0"/>
              </a:spcBef>
              <a:spcAft>
                <a:spcPts val="0"/>
              </a:spcAft>
              <a:buSzPts val="1400"/>
              <a:buChar char="■"/>
              <a:defRPr sz="1400"/>
            </a:lvl9pPr>
          </a:lstStyle>
          <a:p/>
        </p:txBody>
      </p:sp>
      <p:sp>
        <p:nvSpPr>
          <p:cNvPr id="50" name="Google Shape;50;p7"/>
          <p:cNvSpPr txBox="1"/>
          <p:nvPr>
            <p:ph idx="2" type="body"/>
          </p:nvPr>
        </p:nvSpPr>
        <p:spPr>
          <a:xfrm>
            <a:off x="3386404" y="1173480"/>
            <a:ext cx="2371200" cy="36429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600"/>
              </a:spcBef>
              <a:spcAft>
                <a:spcPts val="0"/>
              </a:spcAft>
              <a:buSzPts val="1400"/>
              <a:buChar char="●"/>
              <a:defRPr sz="1400"/>
            </a:lvl1pPr>
            <a:lvl2pPr indent="-317500" lvl="1" marL="914400" algn="l">
              <a:lnSpc>
                <a:spcPct val="100000"/>
              </a:lnSpc>
              <a:spcBef>
                <a:spcPts val="0"/>
              </a:spcBef>
              <a:spcAft>
                <a:spcPts val="0"/>
              </a:spcAft>
              <a:buSzPts val="1400"/>
              <a:buChar char="○"/>
              <a:defRPr sz="1400"/>
            </a:lvl2pPr>
            <a:lvl3pPr indent="-317500" lvl="2" marL="1371600" algn="l">
              <a:lnSpc>
                <a:spcPct val="100000"/>
              </a:lnSpc>
              <a:spcBef>
                <a:spcPts val="0"/>
              </a:spcBef>
              <a:spcAft>
                <a:spcPts val="0"/>
              </a:spcAft>
              <a:buSzPts val="1400"/>
              <a:buChar char="■"/>
              <a:defRPr sz="1400"/>
            </a:lvl3pPr>
            <a:lvl4pPr indent="-317500" lvl="3" marL="1828800" algn="l">
              <a:lnSpc>
                <a:spcPct val="100000"/>
              </a:lnSpc>
              <a:spcBef>
                <a:spcPts val="0"/>
              </a:spcBef>
              <a:spcAft>
                <a:spcPts val="0"/>
              </a:spcAft>
              <a:buSzPts val="1400"/>
              <a:buChar char="●"/>
              <a:defRPr sz="1400"/>
            </a:lvl4pPr>
            <a:lvl5pPr indent="-317500" lvl="4" marL="2286000" algn="l">
              <a:lnSpc>
                <a:spcPct val="100000"/>
              </a:lnSpc>
              <a:spcBef>
                <a:spcPts val="0"/>
              </a:spcBef>
              <a:spcAft>
                <a:spcPts val="0"/>
              </a:spcAft>
              <a:buSzPts val="1400"/>
              <a:buChar char="○"/>
              <a:defRPr sz="1400"/>
            </a:lvl5pPr>
            <a:lvl6pPr indent="-317500" lvl="5" marL="2743200" algn="l">
              <a:lnSpc>
                <a:spcPct val="100000"/>
              </a:lnSpc>
              <a:spcBef>
                <a:spcPts val="0"/>
              </a:spcBef>
              <a:spcAft>
                <a:spcPts val="0"/>
              </a:spcAft>
              <a:buSzPts val="1400"/>
              <a:buChar char="■"/>
              <a:defRPr sz="1400"/>
            </a:lvl6pPr>
            <a:lvl7pPr indent="-317500" lvl="6" marL="3200400" algn="l">
              <a:lnSpc>
                <a:spcPct val="100000"/>
              </a:lnSpc>
              <a:spcBef>
                <a:spcPts val="0"/>
              </a:spcBef>
              <a:spcAft>
                <a:spcPts val="0"/>
              </a:spcAft>
              <a:buSzPts val="1400"/>
              <a:buChar char="●"/>
              <a:defRPr sz="1400"/>
            </a:lvl7pPr>
            <a:lvl8pPr indent="-317500" lvl="7" marL="3657600" algn="l">
              <a:lnSpc>
                <a:spcPct val="100000"/>
              </a:lnSpc>
              <a:spcBef>
                <a:spcPts val="0"/>
              </a:spcBef>
              <a:spcAft>
                <a:spcPts val="0"/>
              </a:spcAft>
              <a:buSzPts val="1400"/>
              <a:buChar char="○"/>
              <a:defRPr sz="1400"/>
            </a:lvl8pPr>
            <a:lvl9pPr indent="-317500" lvl="8" marL="4114800" algn="l">
              <a:lnSpc>
                <a:spcPct val="100000"/>
              </a:lnSpc>
              <a:spcBef>
                <a:spcPts val="0"/>
              </a:spcBef>
              <a:spcAft>
                <a:spcPts val="0"/>
              </a:spcAft>
              <a:buSzPts val="1400"/>
              <a:buChar char="■"/>
              <a:defRPr sz="1400"/>
            </a:lvl9pPr>
          </a:lstStyle>
          <a:p/>
        </p:txBody>
      </p:sp>
      <p:sp>
        <p:nvSpPr>
          <p:cNvPr id="51" name="Google Shape;51;p7"/>
          <p:cNvSpPr txBox="1"/>
          <p:nvPr>
            <p:ph idx="3" type="body"/>
          </p:nvPr>
        </p:nvSpPr>
        <p:spPr>
          <a:xfrm>
            <a:off x="5879107" y="1173480"/>
            <a:ext cx="2371200" cy="36429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600"/>
              </a:spcBef>
              <a:spcAft>
                <a:spcPts val="0"/>
              </a:spcAft>
              <a:buSzPts val="1400"/>
              <a:buChar char="●"/>
              <a:defRPr sz="1400"/>
            </a:lvl1pPr>
            <a:lvl2pPr indent="-317500" lvl="1" marL="914400" algn="l">
              <a:lnSpc>
                <a:spcPct val="100000"/>
              </a:lnSpc>
              <a:spcBef>
                <a:spcPts val="0"/>
              </a:spcBef>
              <a:spcAft>
                <a:spcPts val="0"/>
              </a:spcAft>
              <a:buSzPts val="1400"/>
              <a:buChar char="○"/>
              <a:defRPr sz="1400"/>
            </a:lvl2pPr>
            <a:lvl3pPr indent="-317500" lvl="2" marL="1371600" algn="l">
              <a:lnSpc>
                <a:spcPct val="100000"/>
              </a:lnSpc>
              <a:spcBef>
                <a:spcPts val="0"/>
              </a:spcBef>
              <a:spcAft>
                <a:spcPts val="0"/>
              </a:spcAft>
              <a:buSzPts val="1400"/>
              <a:buChar char="■"/>
              <a:defRPr sz="1400"/>
            </a:lvl3pPr>
            <a:lvl4pPr indent="-317500" lvl="3" marL="1828800" algn="l">
              <a:lnSpc>
                <a:spcPct val="100000"/>
              </a:lnSpc>
              <a:spcBef>
                <a:spcPts val="0"/>
              </a:spcBef>
              <a:spcAft>
                <a:spcPts val="0"/>
              </a:spcAft>
              <a:buSzPts val="1400"/>
              <a:buChar char="●"/>
              <a:defRPr sz="1400"/>
            </a:lvl4pPr>
            <a:lvl5pPr indent="-317500" lvl="4" marL="2286000" algn="l">
              <a:lnSpc>
                <a:spcPct val="100000"/>
              </a:lnSpc>
              <a:spcBef>
                <a:spcPts val="0"/>
              </a:spcBef>
              <a:spcAft>
                <a:spcPts val="0"/>
              </a:spcAft>
              <a:buSzPts val="1400"/>
              <a:buChar char="○"/>
              <a:defRPr sz="1400"/>
            </a:lvl5pPr>
            <a:lvl6pPr indent="-317500" lvl="5" marL="2743200" algn="l">
              <a:lnSpc>
                <a:spcPct val="100000"/>
              </a:lnSpc>
              <a:spcBef>
                <a:spcPts val="0"/>
              </a:spcBef>
              <a:spcAft>
                <a:spcPts val="0"/>
              </a:spcAft>
              <a:buSzPts val="1400"/>
              <a:buChar char="■"/>
              <a:defRPr sz="1400"/>
            </a:lvl6pPr>
            <a:lvl7pPr indent="-317500" lvl="6" marL="3200400" algn="l">
              <a:lnSpc>
                <a:spcPct val="100000"/>
              </a:lnSpc>
              <a:spcBef>
                <a:spcPts val="0"/>
              </a:spcBef>
              <a:spcAft>
                <a:spcPts val="0"/>
              </a:spcAft>
              <a:buSzPts val="1400"/>
              <a:buChar char="●"/>
              <a:defRPr sz="1400"/>
            </a:lvl7pPr>
            <a:lvl8pPr indent="-317500" lvl="7" marL="3657600" algn="l">
              <a:lnSpc>
                <a:spcPct val="100000"/>
              </a:lnSpc>
              <a:spcBef>
                <a:spcPts val="0"/>
              </a:spcBef>
              <a:spcAft>
                <a:spcPts val="0"/>
              </a:spcAft>
              <a:buSzPts val="1400"/>
              <a:buChar char="○"/>
              <a:defRPr sz="1400"/>
            </a:lvl8pPr>
            <a:lvl9pPr indent="-317500" lvl="8" marL="4114800" algn="l">
              <a:lnSpc>
                <a:spcPct val="100000"/>
              </a:lnSpc>
              <a:spcBef>
                <a:spcPts val="0"/>
              </a:spcBef>
              <a:spcAft>
                <a:spcPts val="0"/>
              </a:spcAft>
              <a:buSzPts val="1400"/>
              <a:buChar char="■"/>
              <a:defRPr sz="1400"/>
            </a:lvl9pPr>
          </a:lstStyle>
          <a:p/>
        </p:txBody>
      </p:sp>
      <p:sp>
        <p:nvSpPr>
          <p:cNvPr id="52" name="Google Shape;52;p7"/>
          <p:cNvSpPr/>
          <p:nvPr/>
        </p:nvSpPr>
        <p:spPr>
          <a:xfrm>
            <a:off x="7356366" y="4953740"/>
            <a:ext cx="893700" cy="756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7"/>
          <p:cNvSpPr/>
          <p:nvPr/>
        </p:nvSpPr>
        <p:spPr>
          <a:xfrm>
            <a:off x="8250312" y="4953740"/>
            <a:ext cx="893700" cy="756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7"/>
          <p:cNvSpPr/>
          <p:nvPr/>
        </p:nvSpPr>
        <p:spPr>
          <a:xfrm>
            <a:off x="0" y="4953740"/>
            <a:ext cx="893700" cy="756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7"/>
          <p:cNvSpPr/>
          <p:nvPr/>
        </p:nvSpPr>
        <p:spPr>
          <a:xfrm>
            <a:off x="893710" y="4953740"/>
            <a:ext cx="6462600" cy="756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7"/>
          <p:cNvSpPr/>
          <p:nvPr/>
        </p:nvSpPr>
        <p:spPr>
          <a:xfrm>
            <a:off x="7356366" y="4953740"/>
            <a:ext cx="893700" cy="756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7"/>
          <p:cNvSpPr/>
          <p:nvPr/>
        </p:nvSpPr>
        <p:spPr>
          <a:xfrm>
            <a:off x="8250312" y="4953740"/>
            <a:ext cx="893700" cy="756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7"/>
          <p:cNvSpPr/>
          <p:nvPr/>
        </p:nvSpPr>
        <p:spPr>
          <a:xfrm>
            <a:off x="0" y="4953740"/>
            <a:ext cx="893700" cy="756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7"/>
          <p:cNvSpPr/>
          <p:nvPr/>
        </p:nvSpPr>
        <p:spPr>
          <a:xfrm>
            <a:off x="893710" y="4953740"/>
            <a:ext cx="6462600" cy="756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8"/>
          <p:cNvSpPr txBox="1"/>
          <p:nvPr>
            <p:ph type="title"/>
          </p:nvPr>
        </p:nvSpPr>
        <p:spPr>
          <a:xfrm>
            <a:off x="893700" y="201410"/>
            <a:ext cx="6462600" cy="8382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62" name="Google Shape;62;p8"/>
          <p:cNvSpPr/>
          <p:nvPr/>
        </p:nvSpPr>
        <p:spPr>
          <a:xfrm>
            <a:off x="7356366" y="4953740"/>
            <a:ext cx="893700" cy="756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8"/>
          <p:cNvSpPr/>
          <p:nvPr/>
        </p:nvSpPr>
        <p:spPr>
          <a:xfrm>
            <a:off x="8250312" y="4953740"/>
            <a:ext cx="893700" cy="756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8"/>
          <p:cNvSpPr/>
          <p:nvPr/>
        </p:nvSpPr>
        <p:spPr>
          <a:xfrm>
            <a:off x="0" y="4953740"/>
            <a:ext cx="893700" cy="756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8"/>
          <p:cNvSpPr/>
          <p:nvPr/>
        </p:nvSpPr>
        <p:spPr>
          <a:xfrm>
            <a:off x="893710" y="4953740"/>
            <a:ext cx="6462600" cy="756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8"/>
          <p:cNvSpPr/>
          <p:nvPr/>
        </p:nvSpPr>
        <p:spPr>
          <a:xfrm>
            <a:off x="7356366" y="4953740"/>
            <a:ext cx="893700" cy="756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8"/>
          <p:cNvSpPr/>
          <p:nvPr/>
        </p:nvSpPr>
        <p:spPr>
          <a:xfrm>
            <a:off x="8250312" y="4953740"/>
            <a:ext cx="893700" cy="756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8"/>
          <p:cNvSpPr/>
          <p:nvPr/>
        </p:nvSpPr>
        <p:spPr>
          <a:xfrm>
            <a:off x="0" y="4953740"/>
            <a:ext cx="893700" cy="756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 name="Google Shape;69;p8"/>
          <p:cNvSpPr/>
          <p:nvPr/>
        </p:nvSpPr>
        <p:spPr>
          <a:xfrm>
            <a:off x="893710" y="4953740"/>
            <a:ext cx="6462600" cy="756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9"/>
          <p:cNvSpPr txBox="1"/>
          <p:nvPr>
            <p:ph idx="1" type="body"/>
          </p:nvPr>
        </p:nvSpPr>
        <p:spPr>
          <a:xfrm>
            <a:off x="893700" y="4546630"/>
            <a:ext cx="6462600" cy="342900"/>
          </a:xfrm>
          <a:prstGeom prst="rect">
            <a:avLst/>
          </a:prstGeom>
          <a:noFill/>
          <a:ln>
            <a:noFill/>
          </a:ln>
        </p:spPr>
        <p:txBody>
          <a:bodyPr anchorCtr="0" anchor="b" bIns="91425" lIns="91425" spcFirstLastPara="1" rIns="91425" wrap="square" tIns="91425">
            <a:noAutofit/>
          </a:bodyPr>
          <a:lstStyle>
            <a:lvl1pPr indent="-228600" lvl="0" marL="457200" algn="l">
              <a:lnSpc>
                <a:spcPct val="100000"/>
              </a:lnSpc>
              <a:spcBef>
                <a:spcPts val="360"/>
              </a:spcBef>
              <a:spcAft>
                <a:spcPts val="0"/>
              </a:spcAft>
              <a:buClr>
                <a:srgbClr val="2185C5"/>
              </a:buClr>
              <a:buSzPts val="1400"/>
              <a:buNone/>
              <a:defRPr sz="1400">
                <a:solidFill>
                  <a:srgbClr val="2185C5"/>
                </a:solidFill>
              </a:defRPr>
            </a:lvl1pPr>
          </a:lstStyle>
          <a:p/>
        </p:txBody>
      </p:sp>
      <p:sp>
        <p:nvSpPr>
          <p:cNvPr id="72" name="Google Shape;72;p9"/>
          <p:cNvSpPr/>
          <p:nvPr/>
        </p:nvSpPr>
        <p:spPr>
          <a:xfrm>
            <a:off x="7356366" y="4953740"/>
            <a:ext cx="893700" cy="756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9"/>
          <p:cNvSpPr/>
          <p:nvPr/>
        </p:nvSpPr>
        <p:spPr>
          <a:xfrm>
            <a:off x="8250312" y="4953740"/>
            <a:ext cx="893700" cy="756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 name="Google Shape;74;p9"/>
          <p:cNvSpPr/>
          <p:nvPr/>
        </p:nvSpPr>
        <p:spPr>
          <a:xfrm>
            <a:off x="0" y="4953740"/>
            <a:ext cx="893700" cy="756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 name="Google Shape;75;p9"/>
          <p:cNvSpPr/>
          <p:nvPr/>
        </p:nvSpPr>
        <p:spPr>
          <a:xfrm>
            <a:off x="893710" y="4953740"/>
            <a:ext cx="6462600" cy="756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9"/>
          <p:cNvSpPr/>
          <p:nvPr/>
        </p:nvSpPr>
        <p:spPr>
          <a:xfrm>
            <a:off x="7356366" y="4953740"/>
            <a:ext cx="893700" cy="756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9"/>
          <p:cNvSpPr/>
          <p:nvPr/>
        </p:nvSpPr>
        <p:spPr>
          <a:xfrm>
            <a:off x="8250312" y="4953740"/>
            <a:ext cx="893700" cy="756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 name="Google Shape;78;p9"/>
          <p:cNvSpPr/>
          <p:nvPr/>
        </p:nvSpPr>
        <p:spPr>
          <a:xfrm>
            <a:off x="0" y="4953740"/>
            <a:ext cx="893700" cy="756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p9"/>
          <p:cNvSpPr/>
          <p:nvPr/>
        </p:nvSpPr>
        <p:spPr>
          <a:xfrm>
            <a:off x="893710" y="4953740"/>
            <a:ext cx="6462600" cy="756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0"/>
          <p:cNvSpPr/>
          <p:nvPr/>
        </p:nvSpPr>
        <p:spPr>
          <a:xfrm>
            <a:off x="7356366" y="4953740"/>
            <a:ext cx="893700" cy="756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10"/>
          <p:cNvSpPr/>
          <p:nvPr/>
        </p:nvSpPr>
        <p:spPr>
          <a:xfrm>
            <a:off x="8250312" y="4953740"/>
            <a:ext cx="893700" cy="756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10"/>
          <p:cNvSpPr/>
          <p:nvPr/>
        </p:nvSpPr>
        <p:spPr>
          <a:xfrm>
            <a:off x="0" y="4953740"/>
            <a:ext cx="893700" cy="756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10"/>
          <p:cNvSpPr/>
          <p:nvPr/>
        </p:nvSpPr>
        <p:spPr>
          <a:xfrm>
            <a:off x="893710" y="4953740"/>
            <a:ext cx="6462600" cy="756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10"/>
          <p:cNvSpPr/>
          <p:nvPr/>
        </p:nvSpPr>
        <p:spPr>
          <a:xfrm>
            <a:off x="7356366" y="4953740"/>
            <a:ext cx="893700" cy="756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10"/>
          <p:cNvSpPr/>
          <p:nvPr/>
        </p:nvSpPr>
        <p:spPr>
          <a:xfrm>
            <a:off x="8250312" y="4953740"/>
            <a:ext cx="893700" cy="756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10"/>
          <p:cNvSpPr/>
          <p:nvPr/>
        </p:nvSpPr>
        <p:spPr>
          <a:xfrm>
            <a:off x="0" y="4953740"/>
            <a:ext cx="893700" cy="756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10"/>
          <p:cNvSpPr/>
          <p:nvPr/>
        </p:nvSpPr>
        <p:spPr>
          <a:xfrm>
            <a:off x="893710" y="4953740"/>
            <a:ext cx="6462600" cy="756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93700" y="201410"/>
            <a:ext cx="6462600" cy="838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3600"/>
              <a:buFont typeface="Raleway"/>
              <a:buNone/>
              <a:defRPr b="0" i="0" sz="3600" u="none" cap="none" strike="noStrike">
                <a:solidFill>
                  <a:srgbClr val="000000"/>
                </a:solidFill>
                <a:latin typeface="Raleway"/>
                <a:ea typeface="Raleway"/>
                <a:cs typeface="Raleway"/>
                <a:sym typeface="Raleway"/>
              </a:defRPr>
            </a:lvl1pPr>
            <a:lvl2pPr lvl="1"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2pPr>
            <a:lvl3pPr lvl="2"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3pPr>
            <a:lvl4pPr lvl="3"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4pPr>
            <a:lvl5pPr lvl="4"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5pPr>
            <a:lvl6pPr lvl="5"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6pPr>
            <a:lvl7pPr lvl="6"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7pPr>
            <a:lvl8pPr lvl="7"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8pPr>
            <a:lvl9pPr lvl="8"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9pPr>
          </a:lstStyle>
          <a:p/>
        </p:txBody>
      </p:sp>
      <p:sp>
        <p:nvSpPr>
          <p:cNvPr id="7" name="Google Shape;7;p1"/>
          <p:cNvSpPr txBox="1"/>
          <p:nvPr>
            <p:ph idx="1" type="body"/>
          </p:nvPr>
        </p:nvSpPr>
        <p:spPr>
          <a:xfrm>
            <a:off x="893700" y="1343064"/>
            <a:ext cx="6462600" cy="3473400"/>
          </a:xfrm>
          <a:prstGeom prst="rect">
            <a:avLst/>
          </a:prstGeom>
          <a:noFill/>
          <a:ln>
            <a:noFill/>
          </a:ln>
        </p:spPr>
        <p:txBody>
          <a:bodyPr anchorCtr="0" anchor="t" bIns="91425" lIns="91425" spcFirstLastPara="1" rIns="91425" wrap="square" tIns="91425">
            <a:noAutofit/>
          </a:bodyPr>
          <a:lstStyle>
            <a:lvl1pPr indent="-419100" lvl="0" marL="457200" marR="0" rtl="0" algn="l">
              <a:lnSpc>
                <a:spcPct val="100000"/>
              </a:lnSpc>
              <a:spcBef>
                <a:spcPts val="600"/>
              </a:spcBef>
              <a:spcAft>
                <a:spcPts val="0"/>
              </a:spcAft>
              <a:buClr>
                <a:srgbClr val="000000"/>
              </a:buClr>
              <a:buSzPts val="3000"/>
              <a:buFont typeface="Lato"/>
              <a:buChar char="●"/>
              <a:defRPr b="0" i="0" sz="3000" u="none" cap="none" strike="noStrike">
                <a:solidFill>
                  <a:srgbClr val="000000"/>
                </a:solidFill>
                <a:latin typeface="Lato"/>
                <a:ea typeface="Lato"/>
                <a:cs typeface="Lato"/>
                <a:sym typeface="Lato"/>
              </a:defRPr>
            </a:lvl1pPr>
            <a:lvl2pPr indent="-381000" lvl="1" marL="914400" marR="0" rtl="0" algn="l">
              <a:lnSpc>
                <a:spcPct val="100000"/>
              </a:lnSpc>
              <a:spcBef>
                <a:spcPts val="0"/>
              </a:spcBef>
              <a:spcAft>
                <a:spcPts val="0"/>
              </a:spcAft>
              <a:buClr>
                <a:srgbClr val="000000"/>
              </a:buClr>
              <a:buSzPts val="2400"/>
              <a:buFont typeface="Lato"/>
              <a:buChar char="○"/>
              <a:defRPr b="0" i="0" sz="2400" u="none" cap="none" strike="noStrike">
                <a:solidFill>
                  <a:srgbClr val="000000"/>
                </a:solidFill>
                <a:latin typeface="Lato"/>
                <a:ea typeface="Lato"/>
                <a:cs typeface="Lato"/>
                <a:sym typeface="Lato"/>
              </a:defRPr>
            </a:lvl2pPr>
            <a:lvl3pPr indent="-381000" lvl="2" marL="1371600" marR="0" rtl="0" algn="l">
              <a:lnSpc>
                <a:spcPct val="100000"/>
              </a:lnSpc>
              <a:spcBef>
                <a:spcPts val="0"/>
              </a:spcBef>
              <a:spcAft>
                <a:spcPts val="0"/>
              </a:spcAft>
              <a:buClr>
                <a:srgbClr val="000000"/>
              </a:buClr>
              <a:buSzPts val="2400"/>
              <a:buFont typeface="Lato"/>
              <a:buChar char="■"/>
              <a:defRPr b="0" i="0" sz="2400" u="none" cap="none" strike="noStrike">
                <a:solidFill>
                  <a:srgbClr val="000000"/>
                </a:solidFill>
                <a:latin typeface="Lato"/>
                <a:ea typeface="Lato"/>
                <a:cs typeface="Lato"/>
                <a:sym typeface="Lato"/>
              </a:defRPr>
            </a:lvl3pPr>
            <a:lvl4pPr indent="-342900" lvl="3" marL="18288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4pPr>
            <a:lvl5pPr indent="-342900" lvl="4" marL="22860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5pPr>
            <a:lvl6pPr indent="-342900" lvl="5" marL="27432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6pPr>
            <a:lvl7pPr indent="-342900" lvl="6" marL="32004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7pPr>
            <a:lvl8pPr indent="-342900" lvl="7" marL="36576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8pPr>
            <a:lvl9pPr indent="-342900" lvl="8" marL="41148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creativecommons.org/licenses/by/4.0/" TargetMode="External"/><Relationship Id="rId4" Type="http://schemas.openxmlformats.org/officeDocument/2006/relationships/hyperlink" Target="http://www.slidescarnival.com/" TargetMode="External"/><Relationship Id="rId5" Type="http://schemas.openxmlformats.org/officeDocument/2006/relationships/hyperlink" Target="http://www.webalys.com/minicon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2"/>
          <p:cNvSpPr txBox="1"/>
          <p:nvPr>
            <p:ph type="ctrTitle"/>
          </p:nvPr>
        </p:nvSpPr>
        <p:spPr>
          <a:xfrm>
            <a:off x="225975" y="2855200"/>
            <a:ext cx="8837400" cy="1134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800"/>
              <a:buNone/>
            </a:pPr>
            <a:r>
              <a:rPr lang="en" sz="4500"/>
              <a:t>Collections Development Policy</a:t>
            </a:r>
            <a:endParaRPr sz="4500"/>
          </a:p>
          <a:p>
            <a:pPr indent="0" lvl="0" marL="0" rtl="0" algn="l">
              <a:spcBef>
                <a:spcPts val="600"/>
              </a:spcBef>
              <a:spcAft>
                <a:spcPts val="0"/>
              </a:spcAft>
              <a:buClr>
                <a:schemeClr val="dk1"/>
              </a:buClr>
              <a:buSzPts val="1100"/>
              <a:buFont typeface="Arial"/>
              <a:buNone/>
            </a:pPr>
            <a:r>
              <a:rPr lang="en" sz="3600">
                <a:solidFill>
                  <a:schemeClr val="dk1"/>
                </a:solidFill>
              </a:rPr>
              <a:t>Digital Stewardship Curriculum</a:t>
            </a:r>
            <a:endParaRPr sz="3600">
              <a:solidFill>
                <a:schemeClr val="dk1"/>
              </a:solidFill>
            </a:endParaRPr>
          </a:p>
          <a:p>
            <a:pPr indent="0" lvl="0" marL="0" rtl="0" algn="l">
              <a:lnSpc>
                <a:spcPct val="100000"/>
              </a:lnSpc>
              <a:spcBef>
                <a:spcPts val="600"/>
              </a:spcBef>
              <a:spcAft>
                <a:spcPts val="0"/>
              </a:spcAft>
              <a:buClr>
                <a:schemeClr val="dk1"/>
              </a:buClr>
              <a:buSzPts val="1100"/>
              <a:buFont typeface="Arial"/>
              <a:buNone/>
            </a:pPr>
            <a:r>
              <a:t/>
            </a:r>
            <a:endParaRPr sz="2400">
              <a:solidFill>
                <a:schemeClr val="dk1"/>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3"/>
          <p:cNvSpPr txBox="1"/>
          <p:nvPr>
            <p:ph type="title"/>
          </p:nvPr>
        </p:nvSpPr>
        <p:spPr>
          <a:xfrm>
            <a:off x="794850" y="-65500"/>
            <a:ext cx="7554300" cy="1581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Parts of a Collections Development Policy</a:t>
            </a:r>
            <a:endParaRPr/>
          </a:p>
        </p:txBody>
      </p:sp>
      <p:sp>
        <p:nvSpPr>
          <p:cNvPr id="108" name="Google Shape;108;p13"/>
          <p:cNvSpPr txBox="1"/>
          <p:nvPr>
            <p:ph idx="1" type="body"/>
          </p:nvPr>
        </p:nvSpPr>
        <p:spPr>
          <a:xfrm>
            <a:off x="861700" y="1516075"/>
            <a:ext cx="7487400" cy="3276000"/>
          </a:xfrm>
          <a:prstGeom prst="rect">
            <a:avLst/>
          </a:prstGeom>
          <a:noFill/>
          <a:ln>
            <a:noFill/>
          </a:ln>
        </p:spPr>
        <p:txBody>
          <a:bodyPr anchorCtr="0" anchor="t" bIns="91425" lIns="91425" spcFirstLastPara="1" rIns="91425" wrap="square" tIns="91425">
            <a:noAutofit/>
          </a:bodyPr>
          <a:lstStyle/>
          <a:p>
            <a:pPr indent="-419100" lvl="0" marL="457200" marR="0" rtl="0" algn="l">
              <a:lnSpc>
                <a:spcPct val="115000"/>
              </a:lnSpc>
              <a:spcBef>
                <a:spcPts val="600"/>
              </a:spcBef>
              <a:spcAft>
                <a:spcPts val="0"/>
              </a:spcAft>
              <a:buSzPts val="3000"/>
              <a:buChar char="●"/>
            </a:pPr>
            <a:r>
              <a:rPr lang="en"/>
              <a:t>Statement of:</a:t>
            </a:r>
            <a:endParaRPr/>
          </a:p>
          <a:p>
            <a:pPr indent="-419100" lvl="1" marL="914400" marR="0" rtl="0" algn="l">
              <a:lnSpc>
                <a:spcPct val="115000"/>
              </a:lnSpc>
              <a:spcBef>
                <a:spcPts val="0"/>
              </a:spcBef>
              <a:spcAft>
                <a:spcPts val="0"/>
              </a:spcAft>
              <a:buSzPts val="3000"/>
              <a:buChar char="○"/>
            </a:pPr>
            <a:r>
              <a:rPr lang="en" sz="3000"/>
              <a:t>What your institution collects</a:t>
            </a:r>
            <a:endParaRPr sz="3000"/>
          </a:p>
          <a:p>
            <a:pPr indent="-419100" lvl="1" marL="914400" marR="0" rtl="0" algn="l">
              <a:lnSpc>
                <a:spcPct val="115000"/>
              </a:lnSpc>
              <a:spcBef>
                <a:spcPts val="0"/>
              </a:spcBef>
              <a:spcAft>
                <a:spcPts val="0"/>
              </a:spcAft>
              <a:buSzPts val="3000"/>
              <a:buChar char="○"/>
            </a:pPr>
            <a:r>
              <a:rPr lang="en" sz="3000"/>
              <a:t>What it </a:t>
            </a:r>
            <a:r>
              <a:rPr i="1" lang="en" sz="3000"/>
              <a:t>doesn’t</a:t>
            </a:r>
            <a:r>
              <a:rPr lang="en" sz="3000"/>
              <a:t> collect</a:t>
            </a:r>
            <a:endParaRPr sz="3000"/>
          </a:p>
          <a:p>
            <a:pPr indent="-419100" lvl="1" marL="914400" marR="0" rtl="0" algn="l">
              <a:lnSpc>
                <a:spcPct val="115000"/>
              </a:lnSpc>
              <a:spcBef>
                <a:spcPts val="0"/>
              </a:spcBef>
              <a:spcAft>
                <a:spcPts val="0"/>
              </a:spcAft>
              <a:buSzPts val="3000"/>
              <a:buChar char="○"/>
            </a:pPr>
            <a:r>
              <a:rPr lang="en" sz="3000"/>
              <a:t>Collecting priorities</a:t>
            </a:r>
            <a:endParaRPr sz="30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xEl>
                                              <p:pRg end="0" st="0"/>
                                            </p:txEl>
                                          </p:spTgt>
                                        </p:tgtEl>
                                        <p:attrNameLst>
                                          <p:attrName>style.visibility</p:attrName>
                                        </p:attrNameLst>
                                      </p:cBhvr>
                                      <p:to>
                                        <p:strVal val="visible"/>
                                      </p:to>
                                    </p:set>
                                    <p:animEffect filter="fade" transition="in">
                                      <p:cBhvr>
                                        <p:cTn dur="1000"/>
                                        <p:tgtEl>
                                          <p:spTgt spid="10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xEl>
                                              <p:pRg end="1" st="1"/>
                                            </p:txEl>
                                          </p:spTgt>
                                        </p:tgtEl>
                                        <p:attrNameLst>
                                          <p:attrName>style.visibility</p:attrName>
                                        </p:attrNameLst>
                                      </p:cBhvr>
                                      <p:to>
                                        <p:strVal val="visible"/>
                                      </p:to>
                                    </p:set>
                                    <p:animEffect filter="fade" transition="in">
                                      <p:cBhvr>
                                        <p:cTn dur="1000"/>
                                        <p:tgtEl>
                                          <p:spTgt spid="10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xEl>
                                              <p:pRg end="2" st="2"/>
                                            </p:txEl>
                                          </p:spTgt>
                                        </p:tgtEl>
                                        <p:attrNameLst>
                                          <p:attrName>style.visibility</p:attrName>
                                        </p:attrNameLst>
                                      </p:cBhvr>
                                      <p:to>
                                        <p:strVal val="visible"/>
                                      </p:to>
                                    </p:set>
                                    <p:animEffect filter="fade" transition="in">
                                      <p:cBhvr>
                                        <p:cTn dur="1000"/>
                                        <p:tgtEl>
                                          <p:spTgt spid="10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xEl>
                                              <p:pRg end="3" st="3"/>
                                            </p:txEl>
                                          </p:spTgt>
                                        </p:tgtEl>
                                        <p:attrNameLst>
                                          <p:attrName>style.visibility</p:attrName>
                                        </p:attrNameLst>
                                      </p:cBhvr>
                                      <p:to>
                                        <p:strVal val="visible"/>
                                      </p:to>
                                    </p:set>
                                    <p:animEffect filter="fade" transition="in">
                                      <p:cBhvr>
                                        <p:cTn dur="1000"/>
                                        <p:tgtEl>
                                          <p:spTgt spid="10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4"/>
          <p:cNvSpPr txBox="1"/>
          <p:nvPr>
            <p:ph type="title"/>
          </p:nvPr>
        </p:nvSpPr>
        <p:spPr>
          <a:xfrm>
            <a:off x="794850" y="-65505"/>
            <a:ext cx="7554300" cy="11283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Parts of a Collections Policy</a:t>
            </a:r>
            <a:endParaRPr/>
          </a:p>
        </p:txBody>
      </p:sp>
      <p:sp>
        <p:nvSpPr>
          <p:cNvPr id="114" name="Google Shape;114;p14"/>
          <p:cNvSpPr txBox="1"/>
          <p:nvPr>
            <p:ph idx="1" type="body"/>
          </p:nvPr>
        </p:nvSpPr>
        <p:spPr>
          <a:xfrm>
            <a:off x="893700" y="1498200"/>
            <a:ext cx="6462600" cy="3276000"/>
          </a:xfrm>
          <a:prstGeom prst="rect">
            <a:avLst/>
          </a:prstGeom>
          <a:noFill/>
          <a:ln>
            <a:noFill/>
          </a:ln>
        </p:spPr>
        <p:txBody>
          <a:bodyPr anchorCtr="0" anchor="t" bIns="91425" lIns="91425" spcFirstLastPara="1" rIns="91425" wrap="square" tIns="91425">
            <a:noAutofit/>
          </a:bodyPr>
          <a:lstStyle/>
          <a:p>
            <a:pPr indent="-419100" lvl="0" marL="457200" marR="0" rtl="0" algn="l">
              <a:lnSpc>
                <a:spcPct val="115000"/>
              </a:lnSpc>
              <a:spcBef>
                <a:spcPts val="600"/>
              </a:spcBef>
              <a:spcAft>
                <a:spcPts val="0"/>
              </a:spcAft>
              <a:buSzPts val="3000"/>
              <a:buChar char="●"/>
            </a:pPr>
            <a:r>
              <a:rPr lang="en"/>
              <a:t>Collecting strengths</a:t>
            </a:r>
            <a:endParaRPr/>
          </a:p>
          <a:p>
            <a:pPr indent="-419100" lvl="0" marL="457200" marR="0" rtl="0" algn="l">
              <a:lnSpc>
                <a:spcPct val="115000"/>
              </a:lnSpc>
              <a:spcBef>
                <a:spcPts val="0"/>
              </a:spcBef>
              <a:spcAft>
                <a:spcPts val="0"/>
              </a:spcAft>
              <a:buSzPts val="3000"/>
              <a:buChar char="●"/>
            </a:pPr>
            <a:r>
              <a:rPr lang="en"/>
              <a:t>Formats, subjects, time periods</a:t>
            </a:r>
            <a:endParaRPr/>
          </a:p>
          <a:p>
            <a:pPr indent="-419100" lvl="0" marL="457200" marR="0" rtl="0" algn="l">
              <a:lnSpc>
                <a:spcPct val="115000"/>
              </a:lnSpc>
              <a:spcBef>
                <a:spcPts val="0"/>
              </a:spcBef>
              <a:spcAft>
                <a:spcPts val="0"/>
              </a:spcAft>
              <a:buSzPts val="3000"/>
              <a:buChar char="●"/>
            </a:pPr>
            <a:r>
              <a:rPr lang="en"/>
              <a:t>Goals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0" st="0"/>
                                            </p:txEl>
                                          </p:spTgt>
                                        </p:tgtEl>
                                        <p:attrNameLst>
                                          <p:attrName>style.visibility</p:attrName>
                                        </p:attrNameLst>
                                      </p:cBhvr>
                                      <p:to>
                                        <p:strVal val="visible"/>
                                      </p:to>
                                    </p:set>
                                    <p:animEffect filter="fade" transition="in">
                                      <p:cBhvr>
                                        <p:cTn dur="1000"/>
                                        <p:tgtEl>
                                          <p:spTgt spid="11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1" st="1"/>
                                            </p:txEl>
                                          </p:spTgt>
                                        </p:tgtEl>
                                        <p:attrNameLst>
                                          <p:attrName>style.visibility</p:attrName>
                                        </p:attrNameLst>
                                      </p:cBhvr>
                                      <p:to>
                                        <p:strVal val="visible"/>
                                      </p:to>
                                    </p:set>
                                    <p:animEffect filter="fade" transition="in">
                                      <p:cBhvr>
                                        <p:cTn dur="1000"/>
                                        <p:tgtEl>
                                          <p:spTgt spid="11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2" st="2"/>
                                            </p:txEl>
                                          </p:spTgt>
                                        </p:tgtEl>
                                        <p:attrNameLst>
                                          <p:attrName>style.visibility</p:attrName>
                                        </p:attrNameLst>
                                      </p:cBhvr>
                                      <p:to>
                                        <p:strVal val="visible"/>
                                      </p:to>
                                    </p:set>
                                    <p:animEffect filter="fade" transition="in">
                                      <p:cBhvr>
                                        <p:cTn dur="1000"/>
                                        <p:tgtEl>
                                          <p:spTgt spid="114">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5"/>
          <p:cNvSpPr txBox="1"/>
          <p:nvPr>
            <p:ph type="title"/>
          </p:nvPr>
        </p:nvSpPr>
        <p:spPr>
          <a:xfrm>
            <a:off x="794850" y="239295"/>
            <a:ext cx="7554300" cy="11283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Benefits of a Collections Development Policy</a:t>
            </a:r>
            <a:endParaRPr/>
          </a:p>
        </p:txBody>
      </p:sp>
      <p:sp>
        <p:nvSpPr>
          <p:cNvPr id="120" name="Google Shape;120;p15"/>
          <p:cNvSpPr txBox="1"/>
          <p:nvPr>
            <p:ph idx="1" type="body"/>
          </p:nvPr>
        </p:nvSpPr>
        <p:spPr>
          <a:xfrm>
            <a:off x="893700" y="1442027"/>
            <a:ext cx="6462600" cy="3276000"/>
          </a:xfrm>
          <a:prstGeom prst="rect">
            <a:avLst/>
          </a:prstGeom>
          <a:noFill/>
          <a:ln>
            <a:noFill/>
          </a:ln>
        </p:spPr>
        <p:txBody>
          <a:bodyPr anchorCtr="0" anchor="t" bIns="91425" lIns="91425" spcFirstLastPara="1" rIns="91425" wrap="square" tIns="91425">
            <a:noAutofit/>
          </a:bodyPr>
          <a:lstStyle/>
          <a:p>
            <a:pPr indent="-419100" lvl="0" marL="457200" marR="0" rtl="0" algn="l">
              <a:lnSpc>
                <a:spcPct val="115000"/>
              </a:lnSpc>
              <a:spcBef>
                <a:spcPts val="600"/>
              </a:spcBef>
              <a:spcAft>
                <a:spcPts val="0"/>
              </a:spcAft>
              <a:buSzPts val="3000"/>
              <a:buChar char="●"/>
            </a:pPr>
            <a:r>
              <a:rPr lang="en"/>
              <a:t>Provides a long-term, sustainable focus for your department</a:t>
            </a:r>
            <a:endParaRPr/>
          </a:p>
          <a:p>
            <a:pPr indent="-419100" lvl="0" marL="457200" marR="0" rtl="0" algn="l">
              <a:lnSpc>
                <a:spcPct val="115000"/>
              </a:lnSpc>
              <a:spcBef>
                <a:spcPts val="0"/>
              </a:spcBef>
              <a:spcAft>
                <a:spcPts val="0"/>
              </a:spcAft>
              <a:buSzPts val="3000"/>
              <a:buChar char="●"/>
            </a:pPr>
            <a:r>
              <a:rPr lang="en"/>
              <a:t>Information for donors</a:t>
            </a:r>
            <a:endParaRPr/>
          </a:p>
          <a:p>
            <a:pPr indent="-419100" lvl="0" marL="457200" marR="0" rtl="0" algn="l">
              <a:lnSpc>
                <a:spcPct val="115000"/>
              </a:lnSpc>
              <a:spcBef>
                <a:spcPts val="0"/>
              </a:spcBef>
              <a:spcAft>
                <a:spcPts val="0"/>
              </a:spcAft>
              <a:buSzPts val="3000"/>
              <a:buChar char="●"/>
            </a:pPr>
            <a:r>
              <a:rPr lang="en"/>
              <a:t>Supports decisions</a:t>
            </a:r>
            <a:endParaRPr/>
          </a:p>
          <a:p>
            <a:pPr indent="-419100" lvl="0" marL="457200" marR="0" rtl="0" algn="l">
              <a:lnSpc>
                <a:spcPct val="115000"/>
              </a:lnSpc>
              <a:spcBef>
                <a:spcPts val="0"/>
              </a:spcBef>
              <a:spcAft>
                <a:spcPts val="0"/>
              </a:spcAft>
              <a:buSzPts val="3000"/>
              <a:buChar char="●"/>
            </a:pPr>
            <a:r>
              <a:rPr lang="en"/>
              <a:t>Includes digital materials from beginning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0" st="0"/>
                                            </p:txEl>
                                          </p:spTgt>
                                        </p:tgtEl>
                                        <p:attrNameLst>
                                          <p:attrName>style.visibility</p:attrName>
                                        </p:attrNameLst>
                                      </p:cBhvr>
                                      <p:to>
                                        <p:strVal val="visible"/>
                                      </p:to>
                                    </p:set>
                                    <p:animEffect filter="fade" transition="in">
                                      <p:cBhvr>
                                        <p:cTn dur="1000"/>
                                        <p:tgtEl>
                                          <p:spTgt spid="12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1" st="1"/>
                                            </p:txEl>
                                          </p:spTgt>
                                        </p:tgtEl>
                                        <p:attrNameLst>
                                          <p:attrName>style.visibility</p:attrName>
                                        </p:attrNameLst>
                                      </p:cBhvr>
                                      <p:to>
                                        <p:strVal val="visible"/>
                                      </p:to>
                                    </p:set>
                                    <p:animEffect filter="fade" transition="in">
                                      <p:cBhvr>
                                        <p:cTn dur="1000"/>
                                        <p:tgtEl>
                                          <p:spTgt spid="12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2" st="2"/>
                                            </p:txEl>
                                          </p:spTgt>
                                        </p:tgtEl>
                                        <p:attrNameLst>
                                          <p:attrName>style.visibility</p:attrName>
                                        </p:attrNameLst>
                                      </p:cBhvr>
                                      <p:to>
                                        <p:strVal val="visible"/>
                                      </p:to>
                                    </p:set>
                                    <p:animEffect filter="fade" transition="in">
                                      <p:cBhvr>
                                        <p:cTn dur="1000"/>
                                        <p:tgtEl>
                                          <p:spTgt spid="12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3" st="3"/>
                                            </p:txEl>
                                          </p:spTgt>
                                        </p:tgtEl>
                                        <p:attrNameLst>
                                          <p:attrName>style.visibility</p:attrName>
                                        </p:attrNameLst>
                                      </p:cBhvr>
                                      <p:to>
                                        <p:strVal val="visible"/>
                                      </p:to>
                                    </p:set>
                                    <p:animEffect filter="fade" transition="in">
                                      <p:cBhvr>
                                        <p:cTn dur="1000"/>
                                        <p:tgtEl>
                                          <p:spTgt spid="120">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6"/>
          <p:cNvSpPr txBox="1"/>
          <p:nvPr>
            <p:ph type="title"/>
          </p:nvPr>
        </p:nvSpPr>
        <p:spPr>
          <a:xfrm>
            <a:off x="794850" y="-65505"/>
            <a:ext cx="7554300" cy="11283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Collection Policy Drafts</a:t>
            </a:r>
            <a:endParaRPr/>
          </a:p>
        </p:txBody>
      </p:sp>
      <p:sp>
        <p:nvSpPr>
          <p:cNvPr id="126" name="Google Shape;126;p16"/>
          <p:cNvSpPr txBox="1"/>
          <p:nvPr>
            <p:ph idx="1" type="body"/>
          </p:nvPr>
        </p:nvSpPr>
        <p:spPr>
          <a:xfrm>
            <a:off x="794850" y="1259408"/>
            <a:ext cx="7455300" cy="3276000"/>
          </a:xfrm>
          <a:prstGeom prst="rect">
            <a:avLst/>
          </a:prstGeom>
          <a:noFill/>
          <a:ln>
            <a:noFill/>
          </a:ln>
        </p:spPr>
        <p:txBody>
          <a:bodyPr anchorCtr="0" anchor="t" bIns="91425" lIns="91425" spcFirstLastPara="1" rIns="91425" wrap="square" tIns="91425">
            <a:noAutofit/>
          </a:bodyPr>
          <a:lstStyle/>
          <a:p>
            <a:pPr indent="-381000" lvl="0" marL="457200" marR="0" rtl="0" algn="l">
              <a:lnSpc>
                <a:spcPct val="115000"/>
              </a:lnSpc>
              <a:spcBef>
                <a:spcPts val="600"/>
              </a:spcBef>
              <a:spcAft>
                <a:spcPts val="0"/>
              </a:spcAft>
              <a:buSzPts val="2400"/>
              <a:buChar char="●"/>
            </a:pPr>
            <a:r>
              <a:rPr lang="en" sz="2400"/>
              <a:t>Start with the SHN resource </a:t>
            </a:r>
            <a:r>
              <a:rPr i="1" lang="en" sz="2400"/>
              <a:t>Collections Development Policy Worksheet</a:t>
            </a:r>
            <a:r>
              <a:rPr lang="en" sz="2400"/>
              <a:t> </a:t>
            </a:r>
            <a:endParaRPr sz="2400"/>
          </a:p>
          <a:p>
            <a:pPr indent="-381000" lvl="0" marL="457200" marR="0" rtl="0" algn="l">
              <a:lnSpc>
                <a:spcPct val="115000"/>
              </a:lnSpc>
              <a:spcBef>
                <a:spcPts val="600"/>
              </a:spcBef>
              <a:spcAft>
                <a:spcPts val="0"/>
              </a:spcAft>
              <a:buSzPts val="2400"/>
              <a:buChar char="●"/>
            </a:pPr>
            <a:r>
              <a:rPr lang="en" sz="2400"/>
              <a:t>Bullet point notes are a fantastic start</a:t>
            </a:r>
            <a:endParaRPr sz="2400"/>
          </a:p>
          <a:p>
            <a:pPr indent="-381000" lvl="0" marL="457200" marR="0" rtl="0" algn="l">
              <a:lnSpc>
                <a:spcPct val="115000"/>
              </a:lnSpc>
              <a:spcBef>
                <a:spcPts val="600"/>
              </a:spcBef>
              <a:spcAft>
                <a:spcPts val="0"/>
              </a:spcAft>
              <a:buSzPts val="2400"/>
              <a:buChar char="●"/>
            </a:pPr>
            <a:r>
              <a:rPr lang="en" sz="2400"/>
              <a:t>Then move to drafting paragraphs</a:t>
            </a:r>
            <a:endParaRPr sz="2400"/>
          </a:p>
          <a:p>
            <a:pPr indent="-381000" lvl="0" marL="457200" rtl="0" algn="l">
              <a:lnSpc>
                <a:spcPct val="115000"/>
              </a:lnSpc>
              <a:spcBef>
                <a:spcPts val="0"/>
              </a:spcBef>
              <a:spcAft>
                <a:spcPts val="0"/>
              </a:spcAft>
              <a:buSzPts val="2400"/>
              <a:buChar char="●"/>
            </a:pPr>
            <a:r>
              <a:rPr lang="en" sz="2400"/>
              <a:t>Each policy will be different, depending on your priorities and community goals</a:t>
            </a:r>
            <a:endParaRPr sz="2400"/>
          </a:p>
          <a:p>
            <a:pPr indent="-381000" lvl="0" marL="457200" marR="0" rtl="0" algn="l">
              <a:lnSpc>
                <a:spcPct val="115000"/>
              </a:lnSpc>
              <a:spcBef>
                <a:spcPts val="0"/>
              </a:spcBef>
              <a:spcAft>
                <a:spcPts val="0"/>
              </a:spcAft>
              <a:buSzPts val="2400"/>
              <a:buChar char="●"/>
            </a:pPr>
            <a:r>
              <a:rPr lang="en" sz="2400"/>
              <a:t>Approvals - follow your own protocols and timelines</a:t>
            </a:r>
            <a:endParaRPr sz="24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0" st="0"/>
                                            </p:txEl>
                                          </p:spTgt>
                                        </p:tgtEl>
                                        <p:attrNameLst>
                                          <p:attrName>style.visibility</p:attrName>
                                        </p:attrNameLst>
                                      </p:cBhvr>
                                      <p:to>
                                        <p:strVal val="visible"/>
                                      </p:to>
                                    </p:set>
                                    <p:animEffect filter="fade" transition="in">
                                      <p:cBhvr>
                                        <p:cTn dur="1000"/>
                                        <p:tgtEl>
                                          <p:spTgt spid="12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1" st="1"/>
                                            </p:txEl>
                                          </p:spTgt>
                                        </p:tgtEl>
                                        <p:attrNameLst>
                                          <p:attrName>style.visibility</p:attrName>
                                        </p:attrNameLst>
                                      </p:cBhvr>
                                      <p:to>
                                        <p:strVal val="visible"/>
                                      </p:to>
                                    </p:set>
                                    <p:animEffect filter="fade" transition="in">
                                      <p:cBhvr>
                                        <p:cTn dur="1000"/>
                                        <p:tgtEl>
                                          <p:spTgt spid="12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2" st="2"/>
                                            </p:txEl>
                                          </p:spTgt>
                                        </p:tgtEl>
                                        <p:attrNameLst>
                                          <p:attrName>style.visibility</p:attrName>
                                        </p:attrNameLst>
                                      </p:cBhvr>
                                      <p:to>
                                        <p:strVal val="visible"/>
                                      </p:to>
                                    </p:set>
                                    <p:animEffect filter="fade" transition="in">
                                      <p:cBhvr>
                                        <p:cTn dur="1000"/>
                                        <p:tgtEl>
                                          <p:spTgt spid="12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3" st="3"/>
                                            </p:txEl>
                                          </p:spTgt>
                                        </p:tgtEl>
                                        <p:attrNameLst>
                                          <p:attrName>style.visibility</p:attrName>
                                        </p:attrNameLst>
                                      </p:cBhvr>
                                      <p:to>
                                        <p:strVal val="visible"/>
                                      </p:to>
                                    </p:set>
                                    <p:animEffect filter="fade" transition="in">
                                      <p:cBhvr>
                                        <p:cTn dur="1000"/>
                                        <p:tgtEl>
                                          <p:spTgt spid="12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4" st="4"/>
                                            </p:txEl>
                                          </p:spTgt>
                                        </p:tgtEl>
                                        <p:attrNameLst>
                                          <p:attrName>style.visibility</p:attrName>
                                        </p:attrNameLst>
                                      </p:cBhvr>
                                      <p:to>
                                        <p:strVal val="visible"/>
                                      </p:to>
                                    </p:set>
                                    <p:animEffect filter="fade" transition="in">
                                      <p:cBhvr>
                                        <p:cTn dur="1000"/>
                                        <p:tgtEl>
                                          <p:spTgt spid="126">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7"/>
          <p:cNvSpPr txBox="1"/>
          <p:nvPr>
            <p:ph type="title"/>
          </p:nvPr>
        </p:nvSpPr>
        <p:spPr>
          <a:xfrm>
            <a:off x="893700" y="201410"/>
            <a:ext cx="6462600" cy="8382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Credits</a:t>
            </a:r>
            <a:endParaRPr/>
          </a:p>
        </p:txBody>
      </p:sp>
      <p:sp>
        <p:nvSpPr>
          <p:cNvPr id="132" name="Google Shape;132;p17"/>
          <p:cNvSpPr txBox="1"/>
          <p:nvPr>
            <p:ph idx="1" type="body"/>
          </p:nvPr>
        </p:nvSpPr>
        <p:spPr>
          <a:xfrm>
            <a:off x="893700" y="1343064"/>
            <a:ext cx="6462600" cy="3473400"/>
          </a:xfrm>
          <a:prstGeom prst="rect">
            <a:avLst/>
          </a:prstGeom>
          <a:noFill/>
          <a:ln>
            <a:noFill/>
          </a:ln>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Char char="●"/>
            </a:pPr>
            <a:r>
              <a:rPr i="1" lang="en" sz="1800"/>
              <a:t>This template is free to use under </a:t>
            </a:r>
            <a:r>
              <a:rPr i="1" lang="en" sz="1800" u="sng">
                <a:solidFill>
                  <a:schemeClr val="hlink"/>
                </a:solidFill>
                <a:hlinkClick r:id="rId3"/>
              </a:rPr>
              <a:t>Creative Commons Attribution license</a:t>
            </a:r>
            <a:r>
              <a:rPr i="1" lang="en" sz="1800"/>
              <a:t>.</a:t>
            </a:r>
            <a:endParaRPr sz="1800"/>
          </a:p>
          <a:p>
            <a:pPr indent="-342900" lvl="0" marL="457200" rtl="0" algn="l">
              <a:lnSpc>
                <a:spcPct val="115000"/>
              </a:lnSpc>
              <a:spcBef>
                <a:spcPts val="0"/>
              </a:spcBef>
              <a:spcAft>
                <a:spcPts val="0"/>
              </a:spcAft>
              <a:buSzPts val="1800"/>
              <a:buChar char="●"/>
            </a:pPr>
            <a:r>
              <a:rPr lang="en" sz="1800"/>
              <a:t>Presentation template by </a:t>
            </a:r>
            <a:r>
              <a:rPr lang="en" sz="1800" u="sng">
                <a:solidFill>
                  <a:schemeClr val="hlink"/>
                </a:solidFill>
                <a:hlinkClick r:id="rId4"/>
              </a:rPr>
              <a:t>SlidesCarnival</a:t>
            </a:r>
            <a:r>
              <a:rPr lang="en" sz="1800"/>
              <a:t>.</a:t>
            </a:r>
            <a:endParaRPr sz="1800"/>
          </a:p>
          <a:p>
            <a:pPr indent="-342900" lvl="0" marL="457200" rtl="0" algn="l">
              <a:lnSpc>
                <a:spcPct val="115000"/>
              </a:lnSpc>
              <a:spcBef>
                <a:spcPts val="0"/>
              </a:spcBef>
              <a:spcAft>
                <a:spcPts val="0"/>
              </a:spcAft>
              <a:buClr>
                <a:schemeClr val="dk1"/>
              </a:buClr>
              <a:buSzPts val="1800"/>
              <a:buChar char="●"/>
            </a:pPr>
            <a:r>
              <a:rPr lang="en" sz="1800" u="sng">
                <a:solidFill>
                  <a:schemeClr val="dk1"/>
                </a:solidFill>
                <a:hlinkClick r:id="rId5">
                  <a:extLst>
                    <a:ext uri="{A12FA001-AC4F-418D-AE19-62706E023703}">
                      <ahyp:hlinkClr val="tx"/>
                    </a:ext>
                  </a:extLst>
                </a:hlinkClick>
              </a:rPr>
              <a:t>Minicons</a:t>
            </a:r>
            <a:r>
              <a:rPr lang="en" sz="1800">
                <a:solidFill>
                  <a:schemeClr val="dk1"/>
                </a:solidFill>
              </a:rPr>
              <a:t> by Webalys</a:t>
            </a:r>
            <a:endParaRPr sz="1800"/>
          </a:p>
          <a:p>
            <a:pPr indent="-342900" lvl="0" marL="457200" rtl="0" algn="l">
              <a:lnSpc>
                <a:spcPct val="115000"/>
              </a:lnSpc>
              <a:spcBef>
                <a:spcPts val="0"/>
              </a:spcBef>
              <a:spcAft>
                <a:spcPts val="0"/>
              </a:spcAft>
              <a:buSzPts val="1800"/>
              <a:buChar char="●"/>
            </a:pPr>
            <a:r>
              <a:rPr lang="en" sz="1800"/>
              <a:t>These slides contain changes to color scheme and content. </a:t>
            </a:r>
            <a:endParaRPr sz="1800"/>
          </a:p>
          <a:p>
            <a:pPr indent="0" lvl="0" marL="0" rtl="0" algn="l">
              <a:lnSpc>
                <a:spcPct val="115000"/>
              </a:lnSpc>
              <a:spcBef>
                <a:spcPts val="600"/>
              </a:spcBef>
              <a:spcAft>
                <a:spcPts val="0"/>
              </a:spcAft>
              <a:buSzPts val="3000"/>
              <a:buNone/>
            </a:pPr>
            <a:r>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8"/>
          <p:cNvSpPr txBox="1"/>
          <p:nvPr>
            <p:ph type="title"/>
          </p:nvPr>
        </p:nvSpPr>
        <p:spPr>
          <a:xfrm>
            <a:off x="893700" y="201410"/>
            <a:ext cx="6462600" cy="838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Using</a:t>
            </a:r>
            <a:r>
              <a:rPr lang="en"/>
              <a:t> this Resource</a:t>
            </a:r>
            <a:endParaRPr/>
          </a:p>
        </p:txBody>
      </p:sp>
      <p:sp>
        <p:nvSpPr>
          <p:cNvPr id="138" name="Google Shape;138;p18"/>
          <p:cNvSpPr txBox="1"/>
          <p:nvPr>
            <p:ph idx="1" type="body"/>
          </p:nvPr>
        </p:nvSpPr>
        <p:spPr>
          <a:xfrm>
            <a:off x="893700" y="1138851"/>
            <a:ext cx="6462600" cy="36777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2000"/>
              <a:t>The Digital Stewardship Curriculum is an Open Educational Resource created by the Center for Digital Scholarship and Curation. </a:t>
            </a:r>
            <a:endParaRPr sz="2000"/>
          </a:p>
          <a:p>
            <a:pPr indent="0" lvl="0" marL="0" rtl="0" algn="l">
              <a:spcBef>
                <a:spcPts val="600"/>
              </a:spcBef>
              <a:spcAft>
                <a:spcPts val="0"/>
              </a:spcAft>
              <a:buNone/>
            </a:pPr>
            <a:r>
              <a:t/>
            </a:r>
            <a:endParaRPr sz="2000"/>
          </a:p>
          <a:p>
            <a:pPr indent="0" lvl="0" marL="0" rtl="0" algn="l">
              <a:spcBef>
                <a:spcPts val="600"/>
              </a:spcBef>
              <a:spcAft>
                <a:spcPts val="0"/>
              </a:spcAft>
              <a:buNone/>
            </a:pPr>
            <a:r>
              <a:rPr lang="en" sz="2000"/>
              <a:t>All presentations and resources created by the CDSC are licensed under a Creative Commons Attribution-NonCommercial-ShareAlike 4.0 license (CC BY-NC-SA). Please share, reuse, and adapt the resources and provide attribution to the Center for Digital Scholarship and Curation, Washington State University.</a:t>
            </a:r>
            <a:endParaRPr sz="2000"/>
          </a:p>
        </p:txBody>
      </p:sp>
    </p:spTree>
  </p:cSld>
  <p:clrMapOvr>
    <a:masterClrMapping/>
  </p:clrMapOvr>
</p:sld>
</file>

<file path=ppt/theme/theme1.xml><?xml version="1.0" encoding="utf-8"?>
<a:theme xmlns:a="http://schemas.openxmlformats.org/drawingml/2006/main" xmlns:r="http://schemas.openxmlformats.org/officeDocument/2006/relationships" name="Anton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