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1" r:id="rId4"/>
    <p:sldMasterId id="2147483682" r:id="rId5"/>
    <p:sldMasterId id="214748368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5143500" cx="9144000"/>
  <p:notesSz cx="6858000" cy="9144000"/>
  <p:embeddedFontLst>
    <p:embeddedFont>
      <p:font typeface="Ralew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Lato-regular.fntdata"/><Relationship Id="rId23" Type="http://schemas.openxmlformats.org/officeDocument/2006/relationships/font" Target="fonts/Raleway-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8f67f2062b_0_0: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1" name="Google Shape;251;g8f67f2062b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8f67f2062b_0_367: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0" name="Google Shape;310;g8f67f2062b_0_3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chemeClr val="dk1"/>
              </a:buClr>
              <a:buSzPts val="1100"/>
              <a:buChar char="●"/>
            </a:pPr>
            <a:r>
              <a:rPr lang="en">
                <a:solidFill>
                  <a:schemeClr val="dk1"/>
                </a:solidFill>
              </a:rPr>
              <a:t>After you have discussed </a:t>
            </a:r>
            <a:r>
              <a:rPr lang="en">
                <a:solidFill>
                  <a:schemeClr val="dk1"/>
                </a:solidFill>
              </a:rPr>
              <a:t>Digitization Policy examples </a:t>
            </a:r>
            <a:r>
              <a:rPr lang="en">
                <a:solidFill>
                  <a:schemeClr val="dk1"/>
                </a:solidFill>
              </a:rPr>
              <a:t>examples, discussed your own goals, and made a Digitization Purpose Statement, it is time for drafting a policy of your own</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Whether you are creating a digitization policy for the first time, or looking at your current digitization policy and seeing if there is anything to revise or add to…</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We highly recommend the SHN resource: </a:t>
            </a:r>
            <a:r>
              <a:rPr lang="en">
                <a:solidFill>
                  <a:schemeClr val="dk1"/>
                </a:solidFill>
              </a:rPr>
              <a:t>Strategic Digitization Goals Part 3: Digitization Policy Worksheet</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There are many steps to this document- for the first few times you work on this, focus on these first steps</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#2 - what will this tool look like, what questions/topics do you want to check each time</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#3 - Reasons for digitization</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#4 - How do you digitize currently? What is your capacity for </a:t>
            </a:r>
            <a:r>
              <a:rPr lang="en">
                <a:solidFill>
                  <a:schemeClr val="dk1"/>
                </a:solidFill>
              </a:rPr>
              <a:t>digitization</a:t>
            </a:r>
            <a:r>
              <a:rPr lang="en">
                <a:solidFill>
                  <a:schemeClr val="dk1"/>
                </a:solidFill>
              </a:rPr>
              <a:t> </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#5 - What materials are you able to digitize, or are you interested in digitizing (explaining your selection criteria in broad terms) -- or merge the two sections</a:t>
            </a:r>
            <a:endParaRPr>
              <a:solidFill>
                <a:schemeClr val="dk1"/>
              </a:solidFill>
            </a:endParaRPr>
          </a:p>
          <a:p>
            <a:pPr indent="-298450" lvl="1" marL="914400" rtl="0" algn="l">
              <a:lnSpc>
                <a:spcPct val="115000"/>
              </a:lnSpc>
              <a:spcBef>
                <a:spcPts val="0"/>
              </a:spcBef>
              <a:spcAft>
                <a:spcPts val="0"/>
              </a:spcAft>
              <a:buClr>
                <a:schemeClr val="dk1"/>
              </a:buClr>
              <a:buSzPts val="1100"/>
              <a:buChar char="○"/>
            </a:pPr>
            <a:r>
              <a:rPr lang="en">
                <a:solidFill>
                  <a:schemeClr val="dk1"/>
                </a:solidFill>
              </a:rPr>
              <a:t>When ready, move onto additional steps in the worksheet</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8f67f2062b_0_378: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g8f67f2062b_0_3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8f67f2062b_0_67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8f67f2062b_0_6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8f67f2062b_0_3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6" name="Google Shape;256;g8f67f2062b_0_3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Clr>
                <a:schemeClr val="dk1"/>
              </a:buClr>
              <a:buSzPts val="1100"/>
              <a:buChar char="●"/>
            </a:pPr>
            <a:r>
              <a:rPr lang="en">
                <a:solidFill>
                  <a:schemeClr val="dk1"/>
                </a:solidFill>
              </a:rPr>
              <a:t>Institutional level - have more than just you involved, come up with the directions you want to go in, big goals for your digital projects</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See SHN resource: </a:t>
            </a:r>
            <a:r>
              <a:rPr lang="en">
                <a:solidFill>
                  <a:schemeClr val="dk1"/>
                </a:solidFill>
              </a:rPr>
              <a:t>Strategic Digitization Goals Part 1: Digitization Purpose Statement Worksheet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
                <a:solidFill>
                  <a:schemeClr val="dk1"/>
                </a:solidFill>
              </a:rPr>
              <a:t>Policy level - something that you create to give you guidelines to work with, informed by the goals and plans, takes time to develop but will be something you can rely on going forward </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See SHN resources: </a:t>
            </a:r>
            <a:endParaRPr>
              <a:solidFill>
                <a:schemeClr val="dk1"/>
              </a:solidFill>
            </a:endParaRPr>
          </a:p>
          <a:p>
            <a:pPr indent="-298450" lvl="2" marL="1371600" rtl="0" algn="l">
              <a:lnSpc>
                <a:spcPct val="100000"/>
              </a:lnSpc>
              <a:spcBef>
                <a:spcPts val="0"/>
              </a:spcBef>
              <a:spcAft>
                <a:spcPts val="0"/>
              </a:spcAft>
              <a:buClr>
                <a:schemeClr val="dk1"/>
              </a:buClr>
              <a:buSzPts val="1100"/>
              <a:buChar char="■"/>
            </a:pPr>
            <a:r>
              <a:rPr lang="en">
                <a:solidFill>
                  <a:schemeClr val="dk1"/>
                </a:solidFill>
              </a:rPr>
              <a:t>Strategic Digitization Goals Part 2: Digitization Selection Criteria Worksheet</a:t>
            </a:r>
            <a:endParaRPr>
              <a:solidFill>
                <a:schemeClr val="dk1"/>
              </a:solidFill>
            </a:endParaRPr>
          </a:p>
          <a:p>
            <a:pPr indent="-298450" lvl="2" marL="1371600" rtl="0" algn="l">
              <a:lnSpc>
                <a:spcPct val="100000"/>
              </a:lnSpc>
              <a:spcBef>
                <a:spcPts val="0"/>
              </a:spcBef>
              <a:spcAft>
                <a:spcPts val="0"/>
              </a:spcAft>
              <a:buClr>
                <a:schemeClr val="dk1"/>
              </a:buClr>
              <a:buSzPts val="1100"/>
              <a:buChar char="■"/>
            </a:pPr>
            <a:r>
              <a:rPr lang="en">
                <a:solidFill>
                  <a:schemeClr val="dk1"/>
                </a:solidFill>
              </a:rPr>
              <a:t>Strategic Digitization Goals Part 3: Digitization Policy Worksheet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
                <a:solidFill>
                  <a:schemeClr val="dk1"/>
                </a:solidFill>
              </a:rPr>
              <a:t>Project level -  day-to-day workflows and processes make sure they fit in with what you created at the policy level</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
                <a:solidFill>
                  <a:schemeClr val="dk1"/>
                </a:solidFill>
              </a:rPr>
              <a:t>Always remember the importance of laying down policies and guidelines before you start projects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8f67f2062b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g8f67f2062b_0_3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Clr>
                <a:schemeClr val="dk1"/>
              </a:buClr>
              <a:buSzPts val="1100"/>
              <a:buChar char="●"/>
            </a:pPr>
            <a:r>
              <a:rPr lang="en">
                <a:solidFill>
                  <a:schemeClr val="dk1"/>
                </a:solidFill>
              </a:rPr>
              <a:t>Need to PRIORITIZE and SELECT</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
                <a:solidFill>
                  <a:schemeClr val="dk1"/>
                </a:solidFill>
              </a:rPr>
              <a:t>Discuss digitization goals, needs and priorities with your team</a:t>
            </a:r>
            <a:endParaRPr>
              <a:solidFill>
                <a:schemeClr val="dk1"/>
              </a:solidFill>
            </a:endParaRPr>
          </a:p>
          <a:p>
            <a:pPr indent="-298450" lvl="0" marL="457200" rtl="0" algn="l">
              <a:lnSpc>
                <a:spcPct val="100000"/>
              </a:lnSpc>
              <a:spcBef>
                <a:spcPts val="0"/>
              </a:spcBef>
              <a:spcAft>
                <a:spcPts val="0"/>
              </a:spcAft>
              <a:buSzPts val="1100"/>
              <a:buChar char="●"/>
            </a:pPr>
            <a:r>
              <a:rPr lang="en"/>
              <a:t>See SHN resources</a:t>
            </a:r>
            <a:endParaRPr/>
          </a:p>
          <a:p>
            <a:pPr indent="-298450" lvl="1" marL="914400" rtl="0" algn="l">
              <a:lnSpc>
                <a:spcPct val="100000"/>
              </a:lnSpc>
              <a:spcBef>
                <a:spcPts val="0"/>
              </a:spcBef>
              <a:spcAft>
                <a:spcPts val="0"/>
              </a:spcAft>
              <a:buSzPts val="1100"/>
              <a:buChar char="○"/>
            </a:pPr>
            <a:r>
              <a:rPr lang="en"/>
              <a:t>“Why Digitize” Slides</a:t>
            </a:r>
            <a:endParaRPr/>
          </a:p>
          <a:p>
            <a:pPr indent="-298450" lvl="1" marL="914400" rtl="0" algn="l">
              <a:lnSpc>
                <a:spcPct val="100000"/>
              </a:lnSpc>
              <a:spcBef>
                <a:spcPts val="0"/>
              </a:spcBef>
              <a:spcAft>
                <a:spcPts val="0"/>
              </a:spcAft>
              <a:buSzPts val="1100"/>
              <a:buChar char="○"/>
            </a:pPr>
            <a:r>
              <a:rPr lang="en"/>
              <a:t>Digitization Project Decision-making: Should We Digitize? Can We Digitize?</a:t>
            </a:r>
            <a:endParaRPr/>
          </a:p>
          <a:p>
            <a:pPr indent="-298450" lvl="1" marL="914400" rtl="0" algn="l">
              <a:lnSpc>
                <a:spcPct val="100000"/>
              </a:lnSpc>
              <a:spcBef>
                <a:spcPts val="0"/>
              </a:spcBef>
              <a:spcAft>
                <a:spcPts val="0"/>
              </a:spcAft>
              <a:buSzPts val="1100"/>
              <a:buChar char="○"/>
            </a:pPr>
            <a:r>
              <a:rPr lang="en"/>
              <a:t>Digitization Project Decision-making: Starting a Digitization Project</a:t>
            </a:r>
            <a:endParaRPr/>
          </a:p>
          <a:p>
            <a:pPr indent="-298450" lvl="0" marL="457200" rtl="0" algn="l">
              <a:lnSpc>
                <a:spcPct val="100000"/>
              </a:lnSpc>
              <a:spcBef>
                <a:spcPts val="0"/>
              </a:spcBef>
              <a:spcAft>
                <a:spcPts val="0"/>
              </a:spcAft>
              <a:buSzPts val="1100"/>
              <a:buChar char="●"/>
            </a:pPr>
            <a:r>
              <a:rPr lang="en"/>
              <a:t>Use Why Digitize discussions, Should We/Can We questions (with your team, and larger discussions at your institution)</a:t>
            </a:r>
            <a:endParaRPr/>
          </a:p>
          <a:p>
            <a:pPr indent="-298450" lvl="0" marL="457200" rtl="0" algn="l">
              <a:lnSpc>
                <a:spcPct val="100000"/>
              </a:lnSpc>
              <a:spcBef>
                <a:spcPts val="0"/>
              </a:spcBef>
              <a:spcAft>
                <a:spcPts val="0"/>
              </a:spcAft>
              <a:buSzPts val="1100"/>
              <a:buChar char="●"/>
            </a:pPr>
            <a:r>
              <a:rPr lang="en"/>
              <a:t>Since you can digitize EVERYTHING, how will you select what to digitize first? </a:t>
            </a:r>
            <a:endParaRPr/>
          </a:p>
          <a:p>
            <a:pPr indent="-298450" lvl="1" marL="914400" rtl="0" algn="l">
              <a:lnSpc>
                <a:spcPct val="100000"/>
              </a:lnSpc>
              <a:spcBef>
                <a:spcPts val="0"/>
              </a:spcBef>
              <a:spcAft>
                <a:spcPts val="0"/>
              </a:spcAft>
              <a:buSzPts val="1100"/>
              <a:buChar char="○"/>
            </a:pPr>
            <a:r>
              <a:rPr lang="en"/>
              <a:t>Develop your criteria</a:t>
            </a:r>
            <a:endParaRPr/>
          </a:p>
          <a:p>
            <a:pPr indent="-298450" lvl="0" marL="457200" rtl="0" algn="l">
              <a:lnSpc>
                <a:spcPct val="100000"/>
              </a:lnSpc>
              <a:spcBef>
                <a:spcPts val="0"/>
              </a:spcBef>
              <a:spcAft>
                <a:spcPts val="0"/>
              </a:spcAft>
              <a:buSzPts val="1100"/>
              <a:buChar char="●"/>
            </a:pPr>
            <a:r>
              <a:rPr lang="en"/>
              <a:t>Create a workflow...Develop questions that will help you make decisions on whether to digitize something</a:t>
            </a:r>
            <a:endParaRPr/>
          </a:p>
          <a:p>
            <a:pPr indent="-298450" lvl="1" marL="914400" rtl="0" algn="l">
              <a:lnSpc>
                <a:spcPct val="100000"/>
              </a:lnSpc>
              <a:spcBef>
                <a:spcPts val="0"/>
              </a:spcBef>
              <a:spcAft>
                <a:spcPts val="0"/>
              </a:spcAft>
              <a:buSzPts val="1100"/>
              <a:buChar char="○"/>
            </a:pPr>
            <a:r>
              <a:rPr lang="en"/>
              <a:t>This is how you IMPLEMENT your criteria </a:t>
            </a:r>
            <a:endParaRPr/>
          </a:p>
          <a:p>
            <a:pPr indent="-298450" lvl="0" marL="457200" rtl="0" algn="l">
              <a:spcBef>
                <a:spcPts val="0"/>
              </a:spcBef>
              <a:spcAft>
                <a:spcPts val="0"/>
              </a:spcAft>
              <a:buSzPts val="1100"/>
              <a:buChar char="●"/>
            </a:pPr>
            <a:r>
              <a:rPr lang="en">
                <a:solidFill>
                  <a:schemeClr val="dk1"/>
                </a:solidFill>
              </a:rPr>
              <a:t>This slide follows the SHN resource: Strategic Digitization Goals Part 2: Digitization Selection Criteria Worksheet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8f67f2062b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2" name="Google Shape;272;g8f67f2062b_0_3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What does this workflow look like for you? </a:t>
            </a:r>
            <a:endParaRPr/>
          </a:p>
          <a:p>
            <a:pPr indent="-298450" lvl="1" marL="914400" rtl="0" algn="l">
              <a:lnSpc>
                <a:spcPct val="100000"/>
              </a:lnSpc>
              <a:spcBef>
                <a:spcPts val="0"/>
              </a:spcBef>
              <a:spcAft>
                <a:spcPts val="0"/>
              </a:spcAft>
              <a:buSzPts val="1100"/>
              <a:buChar char="○"/>
            </a:pPr>
            <a:r>
              <a:rPr lang="en"/>
              <a:t>Who is it for?</a:t>
            </a:r>
            <a:endParaRPr/>
          </a:p>
          <a:p>
            <a:pPr indent="-298450" lvl="1" marL="914400" rtl="0" algn="l">
              <a:lnSpc>
                <a:spcPct val="100000"/>
              </a:lnSpc>
              <a:spcBef>
                <a:spcPts val="0"/>
              </a:spcBef>
              <a:spcAft>
                <a:spcPts val="0"/>
              </a:spcAft>
              <a:buSzPts val="1100"/>
              <a:buChar char="○"/>
            </a:pPr>
            <a:r>
              <a:rPr lang="en"/>
              <a:t>Format - checklist, form, decision tree, list of questions, meeting process</a:t>
            </a:r>
            <a:endParaRPr/>
          </a:p>
          <a:p>
            <a:pPr indent="-298450" lvl="1" marL="914400" rtl="0" algn="l">
              <a:lnSpc>
                <a:spcPct val="100000"/>
              </a:lnSpc>
              <a:spcBef>
                <a:spcPts val="0"/>
              </a:spcBef>
              <a:spcAft>
                <a:spcPts val="0"/>
              </a:spcAft>
              <a:buSzPts val="1100"/>
              <a:buChar char="○"/>
            </a:pPr>
            <a:r>
              <a:rPr lang="en"/>
              <a:t>You can create whatever works best for you</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8f67f2062b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8" name="Google Shape;278;g8f67f2062b_0_3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This slide follows the SHN resource: Strategic Digitization Goals Part 3: Digitization Policy Worksheet</a:t>
            </a:r>
            <a:endParaRPr/>
          </a:p>
          <a:p>
            <a:pPr indent="-298450" lvl="1" marL="914400" rtl="0" algn="l">
              <a:lnSpc>
                <a:spcPct val="100000"/>
              </a:lnSpc>
              <a:spcBef>
                <a:spcPts val="0"/>
              </a:spcBef>
              <a:spcAft>
                <a:spcPts val="0"/>
              </a:spcAft>
              <a:buSzPts val="1100"/>
              <a:buChar char="○"/>
            </a:pPr>
            <a:r>
              <a:rPr lang="en"/>
              <a:t>Purpose statement: What you have already drafted in a Digitization Purpose Statement</a:t>
            </a:r>
            <a:endParaRPr/>
          </a:p>
          <a:p>
            <a:pPr indent="-298450" lvl="1" marL="914400" rtl="0" algn="l">
              <a:lnSpc>
                <a:spcPct val="100000"/>
              </a:lnSpc>
              <a:spcBef>
                <a:spcPts val="0"/>
              </a:spcBef>
              <a:spcAft>
                <a:spcPts val="0"/>
              </a:spcAft>
              <a:buSzPts val="1100"/>
              <a:buChar char="○"/>
            </a:pPr>
            <a:r>
              <a:rPr lang="en"/>
              <a:t>Include your selection criteria workflow or describe: How you prioritize and select</a:t>
            </a:r>
            <a:endParaRPr/>
          </a:p>
          <a:p>
            <a:pPr indent="-298450" lvl="1" marL="914400" rtl="0" algn="l">
              <a:lnSpc>
                <a:spcPct val="100000"/>
              </a:lnSpc>
              <a:spcBef>
                <a:spcPts val="0"/>
              </a:spcBef>
              <a:spcAft>
                <a:spcPts val="0"/>
              </a:spcAft>
              <a:buSzPts val="1100"/>
              <a:buChar char="○"/>
            </a:pPr>
            <a:r>
              <a:rPr lang="en"/>
              <a:t>Goals: Why digitize? What are the reasons that you want people reading to understand</a:t>
            </a:r>
            <a:endParaRPr/>
          </a:p>
          <a:p>
            <a:pPr indent="-298450" lvl="1" marL="914400" rtl="0" algn="l">
              <a:lnSpc>
                <a:spcPct val="100000"/>
              </a:lnSpc>
              <a:spcBef>
                <a:spcPts val="0"/>
              </a:spcBef>
              <a:spcAft>
                <a:spcPts val="0"/>
              </a:spcAft>
              <a:buSzPts val="1100"/>
              <a:buChar char="○"/>
            </a:pPr>
            <a:r>
              <a:rPr lang="en"/>
              <a:t>Methods: How do you digitize? In your department? Visiting other institutions? Using a vendor?</a:t>
            </a:r>
            <a:endParaRPr/>
          </a:p>
          <a:p>
            <a:pPr indent="-298450" lvl="1" marL="914400" rtl="0" algn="l">
              <a:lnSpc>
                <a:spcPct val="100000"/>
              </a:lnSpc>
              <a:spcBef>
                <a:spcPts val="0"/>
              </a:spcBef>
              <a:spcAft>
                <a:spcPts val="0"/>
              </a:spcAft>
              <a:buSzPts val="1100"/>
              <a:buChar char="○"/>
            </a:pPr>
            <a:r>
              <a:rPr lang="en"/>
              <a:t>Scope: What do you digitize? </a:t>
            </a:r>
            <a:endParaRPr/>
          </a:p>
          <a:p>
            <a:pPr indent="-298450" lvl="1" marL="914400" rtl="0" algn="l">
              <a:lnSpc>
                <a:spcPct val="100000"/>
              </a:lnSpc>
              <a:spcBef>
                <a:spcPts val="0"/>
              </a:spcBef>
              <a:spcAft>
                <a:spcPts val="0"/>
              </a:spcAft>
              <a:buSzPts val="1100"/>
              <a:buChar char="○"/>
            </a:pPr>
            <a:r>
              <a:rPr lang="en"/>
              <a:t>Roles: Who is involved in digitization?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8f67f2062b_0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4" name="Google Shape;284;g8f67f2062b_0_3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After those important sections - we get to more practical matters. Some of these you may separate into a separate manual or procedures guide.</a:t>
            </a:r>
            <a:endParaRPr/>
          </a:p>
          <a:p>
            <a:pPr indent="-298450" lvl="0" marL="457200" rtl="0" algn="l">
              <a:lnSpc>
                <a:spcPct val="100000"/>
              </a:lnSpc>
              <a:spcBef>
                <a:spcPts val="0"/>
              </a:spcBef>
              <a:spcAft>
                <a:spcPts val="0"/>
              </a:spcAft>
              <a:buSzPts val="1100"/>
              <a:buChar char="●"/>
            </a:pPr>
            <a:r>
              <a:rPr lang="en"/>
              <a:t>What technology is used? What file specifications and why? What metadata is gathered? What standards do you follow? Copy of standards</a:t>
            </a:r>
            <a:endParaRPr/>
          </a:p>
          <a:p>
            <a:pPr indent="-298450" lvl="0" marL="457200" rtl="0" algn="l">
              <a:lnSpc>
                <a:spcPct val="100000"/>
              </a:lnSpc>
              <a:spcBef>
                <a:spcPts val="0"/>
              </a:spcBef>
              <a:spcAft>
                <a:spcPts val="0"/>
              </a:spcAft>
              <a:buSzPts val="1100"/>
              <a:buChar char="●"/>
            </a:pPr>
            <a:r>
              <a:rPr lang="en"/>
              <a:t>How do you provide access to digitized collections? How do people use them. Can simply reference your ACCESS AND USE policy which might be separate. OR can have specific information for digital materials. Make sure digital is covered in BOTH policies, and at least one in specfics. </a:t>
            </a:r>
            <a:endParaRPr/>
          </a:p>
          <a:p>
            <a:pPr indent="-298450" lvl="1" marL="914400" rtl="0" algn="l">
              <a:lnSpc>
                <a:spcPct val="100000"/>
              </a:lnSpc>
              <a:spcBef>
                <a:spcPts val="0"/>
              </a:spcBef>
              <a:spcAft>
                <a:spcPts val="0"/>
              </a:spcAft>
              <a:buSzPts val="1100"/>
              <a:buChar char="○"/>
            </a:pPr>
            <a:r>
              <a:rPr lang="en"/>
              <a:t>What access platforms do you use? Permissions and levels of access? </a:t>
            </a:r>
            <a:endParaRPr/>
          </a:p>
          <a:p>
            <a:pPr indent="-298450" lvl="0" marL="457200" rtl="0" algn="l">
              <a:lnSpc>
                <a:spcPct val="100000"/>
              </a:lnSpc>
              <a:spcBef>
                <a:spcPts val="0"/>
              </a:spcBef>
              <a:spcAft>
                <a:spcPts val="0"/>
              </a:spcAft>
              <a:buSzPts val="1100"/>
              <a:buChar char="●"/>
            </a:pPr>
            <a:r>
              <a:rPr lang="en"/>
              <a:t>Procedures - steps for digitization, saving, file naming, preservation, scanning, creating access copies (many steps - make sure they are documented) - may be external document</a:t>
            </a:r>
            <a:endParaRPr/>
          </a:p>
          <a:p>
            <a:pPr indent="-298450" lvl="0" marL="457200" rtl="0" algn="l">
              <a:lnSpc>
                <a:spcPct val="100000"/>
              </a:lnSpc>
              <a:spcBef>
                <a:spcPts val="0"/>
              </a:spcBef>
              <a:spcAft>
                <a:spcPts val="0"/>
              </a:spcAft>
              <a:buSzPts val="1100"/>
              <a:buChar char="●"/>
            </a:pPr>
            <a:r>
              <a:rPr lang="en"/>
              <a:t>Define key terms found in your policy - what do you want to include so people will understand what you are talking about?</a:t>
            </a:r>
            <a:endParaRPr/>
          </a:p>
          <a:p>
            <a:pPr indent="-298450" lvl="0" marL="457200" rtl="0" algn="l">
              <a:lnSpc>
                <a:spcPct val="100000"/>
              </a:lnSpc>
              <a:spcBef>
                <a:spcPts val="0"/>
              </a:spcBef>
              <a:spcAft>
                <a:spcPts val="0"/>
              </a:spcAft>
              <a:buSzPts val="1100"/>
              <a:buChar char="●"/>
            </a:pPr>
            <a:r>
              <a:rPr lang="en"/>
              <a:t>Contact info</a:t>
            </a:r>
            <a:endParaRPr/>
          </a:p>
          <a:p>
            <a:pPr indent="-298450" lvl="0" marL="457200" rtl="0" algn="l">
              <a:lnSpc>
                <a:spcPct val="100000"/>
              </a:lnSpc>
              <a:spcBef>
                <a:spcPts val="0"/>
              </a:spcBef>
              <a:spcAft>
                <a:spcPts val="0"/>
              </a:spcAft>
              <a:buSzPts val="1100"/>
              <a:buChar char="●"/>
            </a:pPr>
            <a:r>
              <a:rPr lang="en"/>
              <a:t>Revision statement and date</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8f67f2062b_0_352: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0" name="Google Shape;290;g8f67f2062b_0_3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Clr>
                <a:schemeClr val="dk1"/>
              </a:buClr>
              <a:buSzPts val="1100"/>
              <a:buChar char="●"/>
            </a:pPr>
            <a:r>
              <a:rPr lang="en">
                <a:solidFill>
                  <a:schemeClr val="dk1"/>
                </a:solidFill>
              </a:rPr>
              <a:t>First steps to think about when beginning to create your policy:</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Read your Digitization Purpose Statement to refresh your memory - this is the foundation of policy</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Write your own “why digitize” reasoning for your community</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What will your main priorities be for digitization -- will you digitize all the tribes office files, or are you focused on photographs and maps? </a:t>
            </a:r>
            <a:br>
              <a:rPr lang="en">
                <a:solidFill>
                  <a:schemeClr val="dk1"/>
                </a:solidFill>
              </a:rPr>
            </a:b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8f67f2062b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g8f67f2062b_0_3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Examples are very helpful</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8f67f2062b_0_575:notes"/>
          <p:cNvSpPr/>
          <p:nvPr>
            <p:ph idx="2" type="sldImg"/>
          </p:nvPr>
        </p:nvSpPr>
        <p:spPr>
          <a:xfrm>
            <a:off x="381174"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8f67f2062b_0_5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Find a few digitization policies from similar </a:t>
            </a:r>
            <a:r>
              <a:rPr lang="en"/>
              <a:t>institutions</a:t>
            </a:r>
            <a:r>
              <a:rPr lang="en"/>
              <a:t> to yours</a:t>
            </a:r>
            <a:endParaRPr/>
          </a:p>
          <a:p>
            <a:pPr indent="-298450" lvl="1" marL="914400" rtl="0" algn="l">
              <a:spcBef>
                <a:spcPts val="0"/>
              </a:spcBef>
              <a:spcAft>
                <a:spcPts val="0"/>
              </a:spcAft>
              <a:buSzPts val="1100"/>
              <a:buChar char="○"/>
            </a:pPr>
            <a:r>
              <a:rPr lang="en"/>
              <a:t>Identify a strength of the policy</a:t>
            </a:r>
            <a:endParaRPr/>
          </a:p>
          <a:p>
            <a:pPr indent="-298450" lvl="1" marL="914400" rtl="0" algn="l">
              <a:spcBef>
                <a:spcPts val="0"/>
              </a:spcBef>
              <a:spcAft>
                <a:spcPts val="0"/>
              </a:spcAft>
              <a:buSzPts val="1100"/>
              <a:buChar char="○"/>
            </a:pPr>
            <a:r>
              <a:rPr lang="en"/>
              <a:t>Identify parts or sections you want to expand on</a:t>
            </a:r>
            <a:endParaRPr/>
          </a:p>
          <a:p>
            <a:pPr indent="-298450" lvl="1" marL="914400" rtl="0" algn="l">
              <a:spcBef>
                <a:spcPts val="0"/>
              </a:spcBef>
              <a:spcAft>
                <a:spcPts val="0"/>
              </a:spcAft>
              <a:buSzPts val="1100"/>
              <a:buChar char="○"/>
            </a:pPr>
            <a:r>
              <a:rPr lang="en"/>
              <a:t>Identify missing components </a:t>
            </a:r>
            <a:endParaRPr/>
          </a:p>
          <a:p>
            <a:pPr indent="-298450" lvl="0" marL="457200" rtl="0" algn="l">
              <a:spcBef>
                <a:spcPts val="0"/>
              </a:spcBef>
              <a:spcAft>
                <a:spcPts val="0"/>
              </a:spcAft>
              <a:buSzPts val="1100"/>
              <a:buChar char="●"/>
            </a:pPr>
            <a:r>
              <a:rPr lang="en"/>
              <a:t>Discuss or reflect</a:t>
            </a:r>
            <a:endParaRPr/>
          </a:p>
          <a:p>
            <a:pPr indent="-298450" lvl="1" marL="914400" rtl="0" algn="l">
              <a:spcBef>
                <a:spcPts val="0"/>
              </a:spcBef>
              <a:spcAft>
                <a:spcPts val="0"/>
              </a:spcAft>
              <a:buSzPts val="1100"/>
              <a:buChar char="○"/>
            </a:pPr>
            <a:r>
              <a:rPr lang="en"/>
              <a:t>This activity can be done alone if necessary, but we find this specific idea generation works best through conversation and sharing. </a:t>
            </a:r>
            <a:endParaRPr/>
          </a:p>
          <a:p>
            <a:pPr indent="-298450" lvl="1" marL="914400" rtl="0" algn="l">
              <a:spcBef>
                <a:spcPts val="0"/>
              </a:spcBef>
              <a:spcAft>
                <a:spcPts val="0"/>
              </a:spcAft>
              <a:buSzPts val="1100"/>
              <a:buChar char="○"/>
            </a:pPr>
            <a:r>
              <a:rPr lang="en"/>
              <a:t>Gather some other people who have insight into your community needs and priorities.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_1">
    <p:spTree>
      <p:nvGrpSpPr>
        <p:cNvPr id="50" name="Shape 50"/>
        <p:cNvGrpSpPr/>
        <p:nvPr/>
      </p:nvGrpSpPr>
      <p:grpSpPr>
        <a:xfrm>
          <a:off x="0" y="0"/>
          <a:ext cx="0" cy="0"/>
          <a:chOff x="0" y="0"/>
          <a:chExt cx="0" cy="0"/>
        </a:xfrm>
      </p:grpSpPr>
      <p:sp>
        <p:nvSpPr>
          <p:cNvPr id="51" name="Google Shape;51;p13"/>
          <p:cNvSpPr txBox="1"/>
          <p:nvPr>
            <p:ph type="ctrTitle"/>
          </p:nvPr>
        </p:nvSpPr>
        <p:spPr>
          <a:xfrm>
            <a:off x="721425" y="2838935"/>
            <a:ext cx="5216700" cy="11598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4800"/>
              <a:buNone/>
              <a:defRPr sz="4800"/>
            </a:lvl1pPr>
            <a:lvl2pPr lvl="1" rtl="0" algn="l">
              <a:lnSpc>
                <a:spcPct val="100000"/>
              </a:lnSpc>
              <a:spcBef>
                <a:spcPts val="0"/>
              </a:spcBef>
              <a:spcAft>
                <a:spcPts val="0"/>
              </a:spcAft>
              <a:buClr>
                <a:srgbClr val="2185C5"/>
              </a:buClr>
              <a:buSzPts val="4800"/>
              <a:buNone/>
              <a:defRPr sz="4800">
                <a:solidFill>
                  <a:srgbClr val="2185C5"/>
                </a:solidFill>
              </a:defRPr>
            </a:lvl2pPr>
            <a:lvl3pPr lvl="2" rtl="0" algn="l">
              <a:lnSpc>
                <a:spcPct val="100000"/>
              </a:lnSpc>
              <a:spcBef>
                <a:spcPts val="0"/>
              </a:spcBef>
              <a:spcAft>
                <a:spcPts val="0"/>
              </a:spcAft>
              <a:buClr>
                <a:srgbClr val="2185C5"/>
              </a:buClr>
              <a:buSzPts val="4800"/>
              <a:buNone/>
              <a:defRPr sz="4800">
                <a:solidFill>
                  <a:srgbClr val="2185C5"/>
                </a:solidFill>
              </a:defRPr>
            </a:lvl3pPr>
            <a:lvl4pPr lvl="3" rtl="0" algn="l">
              <a:lnSpc>
                <a:spcPct val="100000"/>
              </a:lnSpc>
              <a:spcBef>
                <a:spcPts val="0"/>
              </a:spcBef>
              <a:spcAft>
                <a:spcPts val="0"/>
              </a:spcAft>
              <a:buClr>
                <a:srgbClr val="2185C5"/>
              </a:buClr>
              <a:buSzPts val="4800"/>
              <a:buNone/>
              <a:defRPr sz="4800">
                <a:solidFill>
                  <a:srgbClr val="2185C5"/>
                </a:solidFill>
              </a:defRPr>
            </a:lvl4pPr>
            <a:lvl5pPr lvl="4" rtl="0" algn="l">
              <a:lnSpc>
                <a:spcPct val="100000"/>
              </a:lnSpc>
              <a:spcBef>
                <a:spcPts val="0"/>
              </a:spcBef>
              <a:spcAft>
                <a:spcPts val="0"/>
              </a:spcAft>
              <a:buClr>
                <a:srgbClr val="2185C5"/>
              </a:buClr>
              <a:buSzPts val="4800"/>
              <a:buNone/>
              <a:defRPr sz="4800">
                <a:solidFill>
                  <a:srgbClr val="2185C5"/>
                </a:solidFill>
              </a:defRPr>
            </a:lvl5pPr>
            <a:lvl6pPr lvl="5" rtl="0" algn="l">
              <a:lnSpc>
                <a:spcPct val="100000"/>
              </a:lnSpc>
              <a:spcBef>
                <a:spcPts val="0"/>
              </a:spcBef>
              <a:spcAft>
                <a:spcPts val="0"/>
              </a:spcAft>
              <a:buClr>
                <a:srgbClr val="2185C5"/>
              </a:buClr>
              <a:buSzPts val="4800"/>
              <a:buNone/>
              <a:defRPr sz="4800">
                <a:solidFill>
                  <a:srgbClr val="2185C5"/>
                </a:solidFill>
              </a:defRPr>
            </a:lvl6pPr>
            <a:lvl7pPr lvl="6" rtl="0" algn="l">
              <a:lnSpc>
                <a:spcPct val="100000"/>
              </a:lnSpc>
              <a:spcBef>
                <a:spcPts val="0"/>
              </a:spcBef>
              <a:spcAft>
                <a:spcPts val="0"/>
              </a:spcAft>
              <a:buClr>
                <a:srgbClr val="2185C5"/>
              </a:buClr>
              <a:buSzPts val="4800"/>
              <a:buNone/>
              <a:defRPr sz="4800">
                <a:solidFill>
                  <a:srgbClr val="2185C5"/>
                </a:solidFill>
              </a:defRPr>
            </a:lvl7pPr>
            <a:lvl8pPr lvl="7" rtl="0" algn="l">
              <a:lnSpc>
                <a:spcPct val="100000"/>
              </a:lnSpc>
              <a:spcBef>
                <a:spcPts val="0"/>
              </a:spcBef>
              <a:spcAft>
                <a:spcPts val="0"/>
              </a:spcAft>
              <a:buClr>
                <a:srgbClr val="2185C5"/>
              </a:buClr>
              <a:buSzPts val="4800"/>
              <a:buNone/>
              <a:defRPr sz="4800">
                <a:solidFill>
                  <a:srgbClr val="2185C5"/>
                </a:solidFill>
              </a:defRPr>
            </a:lvl8pPr>
            <a:lvl9pPr lvl="8" rtl="0" algn="l">
              <a:lnSpc>
                <a:spcPct val="100000"/>
              </a:lnSpc>
              <a:spcBef>
                <a:spcPts val="0"/>
              </a:spcBef>
              <a:spcAft>
                <a:spcPts val="0"/>
              </a:spcAft>
              <a:buClr>
                <a:srgbClr val="2185C5"/>
              </a:buClr>
              <a:buSzPts val="4800"/>
              <a:buNone/>
              <a:defRPr sz="4800">
                <a:solidFill>
                  <a:srgbClr val="2185C5"/>
                </a:solidFill>
              </a:defRPr>
            </a:lvl9pPr>
          </a:lstStyle>
          <a:p/>
        </p:txBody>
      </p:sp>
      <p:sp>
        <p:nvSpPr>
          <p:cNvPr id="52" name="Google Shape;52;p13"/>
          <p:cNvSpPr/>
          <p:nvPr/>
        </p:nvSpPr>
        <p:spPr>
          <a:xfrm>
            <a:off x="5938246" y="2533163"/>
            <a:ext cx="7218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13"/>
          <p:cNvSpPr/>
          <p:nvPr/>
        </p:nvSpPr>
        <p:spPr>
          <a:xfrm>
            <a:off x="6659861" y="2533163"/>
            <a:ext cx="7218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3"/>
          <p:cNvSpPr/>
          <p:nvPr/>
        </p:nvSpPr>
        <p:spPr>
          <a:xfrm>
            <a:off x="-1" y="2533163"/>
            <a:ext cx="7218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3"/>
          <p:cNvSpPr/>
          <p:nvPr/>
        </p:nvSpPr>
        <p:spPr>
          <a:xfrm>
            <a:off x="721425" y="2533163"/>
            <a:ext cx="52167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56" name="Shape 56"/>
        <p:cNvGrpSpPr/>
        <p:nvPr/>
      </p:nvGrpSpPr>
      <p:grpSpPr>
        <a:xfrm>
          <a:off x="0" y="0"/>
          <a:ext cx="0" cy="0"/>
          <a:chOff x="0" y="0"/>
          <a:chExt cx="0" cy="0"/>
        </a:xfrm>
      </p:grpSpPr>
      <p:sp>
        <p:nvSpPr>
          <p:cNvPr id="57" name="Google Shape;57;p14"/>
          <p:cNvSpPr txBox="1"/>
          <p:nvPr>
            <p:ph idx="1" type="body"/>
          </p:nvPr>
        </p:nvSpPr>
        <p:spPr>
          <a:xfrm>
            <a:off x="1710425" y="2161800"/>
            <a:ext cx="5723700" cy="819900"/>
          </a:xfrm>
          <a:prstGeom prst="rect">
            <a:avLst/>
          </a:prstGeom>
          <a:noFill/>
          <a:ln>
            <a:noFill/>
          </a:ln>
        </p:spPr>
        <p:txBody>
          <a:bodyPr anchorCtr="0" anchor="t" bIns="91425" lIns="91425" spcFirstLastPara="1" rIns="91425" wrap="square" tIns="91425">
            <a:noAutofit/>
          </a:bodyPr>
          <a:lstStyle>
            <a:lvl1pPr indent="-419100" lvl="0" marL="457200" rtl="0" algn="ctr">
              <a:lnSpc>
                <a:spcPct val="100000"/>
              </a:lnSpc>
              <a:spcBef>
                <a:spcPts val="600"/>
              </a:spcBef>
              <a:spcAft>
                <a:spcPts val="0"/>
              </a:spcAft>
              <a:buSzPts val="3000"/>
              <a:buChar char="●"/>
              <a:defRPr i="1"/>
            </a:lvl1pPr>
            <a:lvl2pPr indent="-381000" lvl="1" marL="914400" rtl="0" algn="ctr">
              <a:lnSpc>
                <a:spcPct val="100000"/>
              </a:lnSpc>
              <a:spcBef>
                <a:spcPts val="0"/>
              </a:spcBef>
              <a:spcAft>
                <a:spcPts val="0"/>
              </a:spcAft>
              <a:buSzPts val="2400"/>
              <a:buChar char="○"/>
              <a:defRPr i="1"/>
            </a:lvl2pPr>
            <a:lvl3pPr indent="-381000" lvl="2" marL="1371600" rtl="0" algn="ctr">
              <a:lnSpc>
                <a:spcPct val="100000"/>
              </a:lnSpc>
              <a:spcBef>
                <a:spcPts val="0"/>
              </a:spcBef>
              <a:spcAft>
                <a:spcPts val="0"/>
              </a:spcAft>
              <a:buSzPts val="2400"/>
              <a:buChar char="■"/>
              <a:defRPr i="1"/>
            </a:lvl3pPr>
            <a:lvl4pPr indent="-342900" lvl="3" marL="1828800" rtl="0" algn="ctr">
              <a:lnSpc>
                <a:spcPct val="100000"/>
              </a:lnSpc>
              <a:spcBef>
                <a:spcPts val="0"/>
              </a:spcBef>
              <a:spcAft>
                <a:spcPts val="0"/>
              </a:spcAft>
              <a:buSzPts val="1800"/>
              <a:buChar char="●"/>
              <a:defRPr i="1"/>
            </a:lvl4pPr>
            <a:lvl5pPr indent="-342900" lvl="4" marL="2286000" rtl="0" algn="ctr">
              <a:lnSpc>
                <a:spcPct val="100000"/>
              </a:lnSpc>
              <a:spcBef>
                <a:spcPts val="0"/>
              </a:spcBef>
              <a:spcAft>
                <a:spcPts val="0"/>
              </a:spcAft>
              <a:buSzPts val="1800"/>
              <a:buChar char="○"/>
              <a:defRPr i="1"/>
            </a:lvl5pPr>
            <a:lvl6pPr indent="-342900" lvl="5" marL="2743200" rtl="0" algn="ctr">
              <a:lnSpc>
                <a:spcPct val="100000"/>
              </a:lnSpc>
              <a:spcBef>
                <a:spcPts val="0"/>
              </a:spcBef>
              <a:spcAft>
                <a:spcPts val="0"/>
              </a:spcAft>
              <a:buSzPts val="1800"/>
              <a:buChar char="■"/>
              <a:defRPr i="1"/>
            </a:lvl6pPr>
            <a:lvl7pPr indent="-342900" lvl="6" marL="3200400" rtl="0" algn="ctr">
              <a:lnSpc>
                <a:spcPct val="100000"/>
              </a:lnSpc>
              <a:spcBef>
                <a:spcPts val="0"/>
              </a:spcBef>
              <a:spcAft>
                <a:spcPts val="0"/>
              </a:spcAft>
              <a:buSzPts val="1800"/>
              <a:buChar char="●"/>
              <a:defRPr i="1"/>
            </a:lvl7pPr>
            <a:lvl8pPr indent="-342900" lvl="7" marL="3657600" rtl="0" algn="ctr">
              <a:lnSpc>
                <a:spcPct val="100000"/>
              </a:lnSpc>
              <a:spcBef>
                <a:spcPts val="0"/>
              </a:spcBef>
              <a:spcAft>
                <a:spcPts val="0"/>
              </a:spcAft>
              <a:buSzPts val="1800"/>
              <a:buChar char="○"/>
              <a:defRPr i="1"/>
            </a:lvl8pPr>
            <a:lvl9pPr indent="-342900" lvl="8" marL="4114800" rtl="0" algn="ctr">
              <a:lnSpc>
                <a:spcPct val="100000"/>
              </a:lnSpc>
              <a:spcBef>
                <a:spcPts val="0"/>
              </a:spcBef>
              <a:spcAft>
                <a:spcPts val="0"/>
              </a:spcAft>
              <a:buSzPts val="1800"/>
              <a:buChar char="■"/>
              <a:defRPr i="1"/>
            </a:lvl9pPr>
          </a:lstStyle>
          <a:p/>
        </p:txBody>
      </p:sp>
      <p:sp>
        <p:nvSpPr>
          <p:cNvPr id="58" name="Google Shape;58;p14"/>
          <p:cNvSpPr txBox="1"/>
          <p:nvPr/>
        </p:nvSpPr>
        <p:spPr>
          <a:xfrm>
            <a:off x="3593400" y="1181419"/>
            <a:ext cx="1957200" cy="653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1" i="0" lang="en" sz="9600" u="none" cap="none" strike="noStrike">
                <a:solidFill>
                  <a:srgbClr val="97ABBC"/>
                </a:solidFill>
                <a:latin typeface="Arial"/>
                <a:ea typeface="Arial"/>
                <a:cs typeface="Arial"/>
                <a:sym typeface="Arial"/>
              </a:rPr>
              <a:t>“</a:t>
            </a:r>
            <a:endParaRPr b="1" i="0" sz="9600" u="none" cap="none" strike="noStrike">
              <a:solidFill>
                <a:srgbClr val="97ABBC"/>
              </a:solidFill>
              <a:latin typeface="Arial"/>
              <a:ea typeface="Arial"/>
              <a:cs typeface="Arial"/>
              <a:sym typeface="Arial"/>
            </a:endParaRPr>
          </a:p>
        </p:txBody>
      </p:sp>
      <p:sp>
        <p:nvSpPr>
          <p:cNvPr id="59" name="Google Shape;59;p14"/>
          <p:cNvSpPr/>
          <p:nvPr/>
        </p:nvSpPr>
        <p:spPr>
          <a:xfrm>
            <a:off x="5723283" y="1599675"/>
            <a:ext cx="17103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4"/>
          <p:cNvSpPr/>
          <p:nvPr/>
        </p:nvSpPr>
        <p:spPr>
          <a:xfrm>
            <a:off x="7434177" y="1599675"/>
            <a:ext cx="17103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4"/>
          <p:cNvSpPr/>
          <p:nvPr/>
        </p:nvSpPr>
        <p:spPr>
          <a:xfrm>
            <a:off x="0" y="1599675"/>
            <a:ext cx="17103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4"/>
          <p:cNvSpPr/>
          <p:nvPr/>
        </p:nvSpPr>
        <p:spPr>
          <a:xfrm>
            <a:off x="1710425" y="1599675"/>
            <a:ext cx="17103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66" name="Shape 66"/>
        <p:cNvGrpSpPr/>
        <p:nvPr/>
      </p:nvGrpSpPr>
      <p:grpSpPr>
        <a:xfrm>
          <a:off x="0" y="0"/>
          <a:ext cx="0" cy="0"/>
          <a:chOff x="0" y="0"/>
          <a:chExt cx="0" cy="0"/>
        </a:xfrm>
      </p:grpSpPr>
      <p:sp>
        <p:nvSpPr>
          <p:cNvPr id="67" name="Google Shape;67;p16"/>
          <p:cNvSpPr txBox="1"/>
          <p:nvPr>
            <p:ph type="ctrTitle"/>
          </p:nvPr>
        </p:nvSpPr>
        <p:spPr>
          <a:xfrm>
            <a:off x="721425" y="2838935"/>
            <a:ext cx="5216700" cy="11598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4800"/>
              <a:buNone/>
              <a:defRPr sz="4800"/>
            </a:lvl1pPr>
            <a:lvl2pPr lvl="1" rtl="0" algn="l">
              <a:lnSpc>
                <a:spcPct val="100000"/>
              </a:lnSpc>
              <a:spcBef>
                <a:spcPts val="0"/>
              </a:spcBef>
              <a:spcAft>
                <a:spcPts val="0"/>
              </a:spcAft>
              <a:buClr>
                <a:srgbClr val="2185C5"/>
              </a:buClr>
              <a:buSzPts val="4800"/>
              <a:buNone/>
              <a:defRPr sz="4800">
                <a:solidFill>
                  <a:srgbClr val="2185C5"/>
                </a:solidFill>
              </a:defRPr>
            </a:lvl2pPr>
            <a:lvl3pPr lvl="2" rtl="0" algn="l">
              <a:lnSpc>
                <a:spcPct val="100000"/>
              </a:lnSpc>
              <a:spcBef>
                <a:spcPts val="0"/>
              </a:spcBef>
              <a:spcAft>
                <a:spcPts val="0"/>
              </a:spcAft>
              <a:buClr>
                <a:srgbClr val="2185C5"/>
              </a:buClr>
              <a:buSzPts val="4800"/>
              <a:buNone/>
              <a:defRPr sz="4800">
                <a:solidFill>
                  <a:srgbClr val="2185C5"/>
                </a:solidFill>
              </a:defRPr>
            </a:lvl3pPr>
            <a:lvl4pPr lvl="3" rtl="0" algn="l">
              <a:lnSpc>
                <a:spcPct val="100000"/>
              </a:lnSpc>
              <a:spcBef>
                <a:spcPts val="0"/>
              </a:spcBef>
              <a:spcAft>
                <a:spcPts val="0"/>
              </a:spcAft>
              <a:buClr>
                <a:srgbClr val="2185C5"/>
              </a:buClr>
              <a:buSzPts val="4800"/>
              <a:buNone/>
              <a:defRPr sz="4800">
                <a:solidFill>
                  <a:srgbClr val="2185C5"/>
                </a:solidFill>
              </a:defRPr>
            </a:lvl4pPr>
            <a:lvl5pPr lvl="4" rtl="0" algn="l">
              <a:lnSpc>
                <a:spcPct val="100000"/>
              </a:lnSpc>
              <a:spcBef>
                <a:spcPts val="0"/>
              </a:spcBef>
              <a:spcAft>
                <a:spcPts val="0"/>
              </a:spcAft>
              <a:buClr>
                <a:srgbClr val="2185C5"/>
              </a:buClr>
              <a:buSzPts val="4800"/>
              <a:buNone/>
              <a:defRPr sz="4800">
                <a:solidFill>
                  <a:srgbClr val="2185C5"/>
                </a:solidFill>
              </a:defRPr>
            </a:lvl5pPr>
            <a:lvl6pPr lvl="5" rtl="0" algn="l">
              <a:lnSpc>
                <a:spcPct val="100000"/>
              </a:lnSpc>
              <a:spcBef>
                <a:spcPts val="0"/>
              </a:spcBef>
              <a:spcAft>
                <a:spcPts val="0"/>
              </a:spcAft>
              <a:buClr>
                <a:srgbClr val="2185C5"/>
              </a:buClr>
              <a:buSzPts val="4800"/>
              <a:buNone/>
              <a:defRPr sz="4800">
                <a:solidFill>
                  <a:srgbClr val="2185C5"/>
                </a:solidFill>
              </a:defRPr>
            </a:lvl6pPr>
            <a:lvl7pPr lvl="6" rtl="0" algn="l">
              <a:lnSpc>
                <a:spcPct val="100000"/>
              </a:lnSpc>
              <a:spcBef>
                <a:spcPts val="0"/>
              </a:spcBef>
              <a:spcAft>
                <a:spcPts val="0"/>
              </a:spcAft>
              <a:buClr>
                <a:srgbClr val="2185C5"/>
              </a:buClr>
              <a:buSzPts val="4800"/>
              <a:buNone/>
              <a:defRPr sz="4800">
                <a:solidFill>
                  <a:srgbClr val="2185C5"/>
                </a:solidFill>
              </a:defRPr>
            </a:lvl7pPr>
            <a:lvl8pPr lvl="7" rtl="0" algn="l">
              <a:lnSpc>
                <a:spcPct val="100000"/>
              </a:lnSpc>
              <a:spcBef>
                <a:spcPts val="0"/>
              </a:spcBef>
              <a:spcAft>
                <a:spcPts val="0"/>
              </a:spcAft>
              <a:buClr>
                <a:srgbClr val="2185C5"/>
              </a:buClr>
              <a:buSzPts val="4800"/>
              <a:buNone/>
              <a:defRPr sz="4800">
                <a:solidFill>
                  <a:srgbClr val="2185C5"/>
                </a:solidFill>
              </a:defRPr>
            </a:lvl8pPr>
            <a:lvl9pPr lvl="8" rtl="0" algn="l">
              <a:lnSpc>
                <a:spcPct val="100000"/>
              </a:lnSpc>
              <a:spcBef>
                <a:spcPts val="0"/>
              </a:spcBef>
              <a:spcAft>
                <a:spcPts val="0"/>
              </a:spcAft>
              <a:buClr>
                <a:srgbClr val="2185C5"/>
              </a:buClr>
              <a:buSzPts val="4800"/>
              <a:buNone/>
              <a:defRPr sz="4800">
                <a:solidFill>
                  <a:srgbClr val="2185C5"/>
                </a:solidFill>
              </a:defRPr>
            </a:lvl9pPr>
          </a:lstStyle>
          <a:p/>
        </p:txBody>
      </p:sp>
      <p:sp>
        <p:nvSpPr>
          <p:cNvPr id="68" name="Google Shape;68;p16"/>
          <p:cNvSpPr/>
          <p:nvPr/>
        </p:nvSpPr>
        <p:spPr>
          <a:xfrm>
            <a:off x="5938246" y="2533163"/>
            <a:ext cx="7218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6"/>
          <p:cNvSpPr/>
          <p:nvPr/>
        </p:nvSpPr>
        <p:spPr>
          <a:xfrm>
            <a:off x="6659861" y="2533163"/>
            <a:ext cx="7218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6"/>
          <p:cNvSpPr/>
          <p:nvPr/>
        </p:nvSpPr>
        <p:spPr>
          <a:xfrm>
            <a:off x="-1" y="2533163"/>
            <a:ext cx="7218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6"/>
          <p:cNvSpPr/>
          <p:nvPr/>
        </p:nvSpPr>
        <p:spPr>
          <a:xfrm>
            <a:off x="721425" y="2533163"/>
            <a:ext cx="52167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72" name="Shape 72"/>
        <p:cNvGrpSpPr/>
        <p:nvPr/>
      </p:nvGrpSpPr>
      <p:grpSpPr>
        <a:xfrm>
          <a:off x="0" y="0"/>
          <a:ext cx="0" cy="0"/>
          <a:chOff x="0" y="0"/>
          <a:chExt cx="0" cy="0"/>
        </a:xfrm>
      </p:grpSpPr>
      <p:sp>
        <p:nvSpPr>
          <p:cNvPr id="73" name="Google Shape;73;p17"/>
          <p:cNvSpPr txBox="1"/>
          <p:nvPr>
            <p:ph type="title"/>
          </p:nvPr>
        </p:nvSpPr>
        <p:spPr>
          <a:xfrm>
            <a:off x="893700" y="205988"/>
            <a:ext cx="6462600" cy="8574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74" name="Google Shape;74;p17"/>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lvl1pPr indent="-419100" lvl="0" marL="457200" rtl="0" algn="l">
              <a:lnSpc>
                <a:spcPct val="100000"/>
              </a:lnSpc>
              <a:spcBef>
                <a:spcPts val="600"/>
              </a:spcBef>
              <a:spcAft>
                <a:spcPts val="0"/>
              </a:spcAft>
              <a:buSzPts val="3000"/>
              <a:buChar char="●"/>
              <a:defRPr/>
            </a:lvl1pPr>
            <a:lvl2pPr indent="-381000" lvl="1" marL="914400" rtl="0" algn="l">
              <a:lnSpc>
                <a:spcPct val="100000"/>
              </a:lnSpc>
              <a:spcBef>
                <a:spcPts val="0"/>
              </a:spcBef>
              <a:spcAft>
                <a:spcPts val="0"/>
              </a:spcAft>
              <a:buSzPts val="2400"/>
              <a:buChar char="○"/>
              <a:defRPr/>
            </a:lvl2pPr>
            <a:lvl3pPr indent="-381000" lvl="2" marL="1371600" rtl="0" algn="l">
              <a:lnSpc>
                <a:spcPct val="100000"/>
              </a:lnSpc>
              <a:spcBef>
                <a:spcPts val="0"/>
              </a:spcBef>
              <a:spcAft>
                <a:spcPts val="0"/>
              </a:spcAft>
              <a:buSzPts val="2400"/>
              <a:buChar char="■"/>
              <a:defRPr/>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75" name="Google Shape;75;p17"/>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7"/>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7"/>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17"/>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79" name="Shape 79"/>
        <p:cNvGrpSpPr/>
        <p:nvPr/>
      </p:nvGrpSpPr>
      <p:grpSpPr>
        <a:xfrm>
          <a:off x="0" y="0"/>
          <a:ext cx="0" cy="0"/>
          <a:chOff x="0" y="0"/>
          <a:chExt cx="0" cy="0"/>
        </a:xfrm>
      </p:grpSpPr>
      <p:sp>
        <p:nvSpPr>
          <p:cNvPr id="80" name="Google Shape;80;p18"/>
          <p:cNvSpPr txBox="1"/>
          <p:nvPr>
            <p:ph idx="1" type="body"/>
          </p:nvPr>
        </p:nvSpPr>
        <p:spPr>
          <a:xfrm>
            <a:off x="1710425" y="2161800"/>
            <a:ext cx="5723700" cy="819900"/>
          </a:xfrm>
          <a:prstGeom prst="rect">
            <a:avLst/>
          </a:prstGeom>
          <a:noFill/>
          <a:ln>
            <a:noFill/>
          </a:ln>
        </p:spPr>
        <p:txBody>
          <a:bodyPr anchorCtr="0" anchor="t" bIns="91425" lIns="91425" spcFirstLastPara="1" rIns="91425" wrap="square" tIns="91425">
            <a:noAutofit/>
          </a:bodyPr>
          <a:lstStyle>
            <a:lvl1pPr indent="-419100" lvl="0" marL="457200" rtl="0" algn="ctr">
              <a:lnSpc>
                <a:spcPct val="100000"/>
              </a:lnSpc>
              <a:spcBef>
                <a:spcPts val="600"/>
              </a:spcBef>
              <a:spcAft>
                <a:spcPts val="0"/>
              </a:spcAft>
              <a:buSzPts val="3000"/>
              <a:buChar char="●"/>
              <a:defRPr i="1"/>
            </a:lvl1pPr>
            <a:lvl2pPr indent="-381000" lvl="1" marL="914400" rtl="0" algn="ctr">
              <a:lnSpc>
                <a:spcPct val="100000"/>
              </a:lnSpc>
              <a:spcBef>
                <a:spcPts val="0"/>
              </a:spcBef>
              <a:spcAft>
                <a:spcPts val="0"/>
              </a:spcAft>
              <a:buSzPts val="2400"/>
              <a:buChar char="○"/>
              <a:defRPr i="1"/>
            </a:lvl2pPr>
            <a:lvl3pPr indent="-381000" lvl="2" marL="1371600" rtl="0" algn="ctr">
              <a:lnSpc>
                <a:spcPct val="100000"/>
              </a:lnSpc>
              <a:spcBef>
                <a:spcPts val="0"/>
              </a:spcBef>
              <a:spcAft>
                <a:spcPts val="0"/>
              </a:spcAft>
              <a:buSzPts val="2400"/>
              <a:buChar char="■"/>
              <a:defRPr i="1"/>
            </a:lvl3pPr>
            <a:lvl4pPr indent="-342900" lvl="3" marL="1828800" rtl="0" algn="ctr">
              <a:lnSpc>
                <a:spcPct val="100000"/>
              </a:lnSpc>
              <a:spcBef>
                <a:spcPts val="0"/>
              </a:spcBef>
              <a:spcAft>
                <a:spcPts val="0"/>
              </a:spcAft>
              <a:buSzPts val="1800"/>
              <a:buChar char="●"/>
              <a:defRPr i="1"/>
            </a:lvl4pPr>
            <a:lvl5pPr indent="-342900" lvl="4" marL="2286000" rtl="0" algn="ctr">
              <a:lnSpc>
                <a:spcPct val="100000"/>
              </a:lnSpc>
              <a:spcBef>
                <a:spcPts val="0"/>
              </a:spcBef>
              <a:spcAft>
                <a:spcPts val="0"/>
              </a:spcAft>
              <a:buSzPts val="1800"/>
              <a:buChar char="○"/>
              <a:defRPr i="1"/>
            </a:lvl5pPr>
            <a:lvl6pPr indent="-342900" lvl="5" marL="2743200" rtl="0" algn="ctr">
              <a:lnSpc>
                <a:spcPct val="100000"/>
              </a:lnSpc>
              <a:spcBef>
                <a:spcPts val="0"/>
              </a:spcBef>
              <a:spcAft>
                <a:spcPts val="0"/>
              </a:spcAft>
              <a:buSzPts val="1800"/>
              <a:buChar char="■"/>
              <a:defRPr i="1"/>
            </a:lvl6pPr>
            <a:lvl7pPr indent="-342900" lvl="6" marL="3200400" rtl="0" algn="ctr">
              <a:lnSpc>
                <a:spcPct val="100000"/>
              </a:lnSpc>
              <a:spcBef>
                <a:spcPts val="0"/>
              </a:spcBef>
              <a:spcAft>
                <a:spcPts val="0"/>
              </a:spcAft>
              <a:buSzPts val="1800"/>
              <a:buChar char="●"/>
              <a:defRPr i="1"/>
            </a:lvl7pPr>
            <a:lvl8pPr indent="-342900" lvl="7" marL="3657600" rtl="0" algn="ctr">
              <a:lnSpc>
                <a:spcPct val="100000"/>
              </a:lnSpc>
              <a:spcBef>
                <a:spcPts val="0"/>
              </a:spcBef>
              <a:spcAft>
                <a:spcPts val="0"/>
              </a:spcAft>
              <a:buSzPts val="1800"/>
              <a:buChar char="○"/>
              <a:defRPr i="1"/>
            </a:lvl8pPr>
            <a:lvl9pPr indent="-342900" lvl="8" marL="4114800" rtl="0" algn="ctr">
              <a:lnSpc>
                <a:spcPct val="100000"/>
              </a:lnSpc>
              <a:spcBef>
                <a:spcPts val="0"/>
              </a:spcBef>
              <a:spcAft>
                <a:spcPts val="0"/>
              </a:spcAft>
              <a:buSzPts val="1800"/>
              <a:buChar char="■"/>
              <a:defRPr i="1"/>
            </a:lvl9pPr>
          </a:lstStyle>
          <a:p/>
        </p:txBody>
      </p:sp>
      <p:sp>
        <p:nvSpPr>
          <p:cNvPr id="81" name="Google Shape;81;p18"/>
          <p:cNvSpPr txBox="1"/>
          <p:nvPr/>
        </p:nvSpPr>
        <p:spPr>
          <a:xfrm>
            <a:off x="3593400" y="1181419"/>
            <a:ext cx="1957200" cy="653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1" i="0" lang="en" sz="9600" u="none" cap="none" strike="noStrike">
                <a:solidFill>
                  <a:srgbClr val="97ABBC"/>
                </a:solidFill>
                <a:latin typeface="Arial"/>
                <a:ea typeface="Arial"/>
                <a:cs typeface="Arial"/>
                <a:sym typeface="Arial"/>
              </a:rPr>
              <a:t>“</a:t>
            </a:r>
            <a:endParaRPr b="1" i="0" sz="9600" u="none" cap="none" strike="noStrike">
              <a:solidFill>
                <a:srgbClr val="97ABBC"/>
              </a:solidFill>
              <a:latin typeface="Arial"/>
              <a:ea typeface="Arial"/>
              <a:cs typeface="Arial"/>
              <a:sym typeface="Arial"/>
            </a:endParaRPr>
          </a:p>
        </p:txBody>
      </p:sp>
      <p:sp>
        <p:nvSpPr>
          <p:cNvPr id="82" name="Google Shape;82;p18"/>
          <p:cNvSpPr/>
          <p:nvPr/>
        </p:nvSpPr>
        <p:spPr>
          <a:xfrm>
            <a:off x="5723283" y="1599675"/>
            <a:ext cx="17103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8"/>
          <p:cNvSpPr/>
          <p:nvPr/>
        </p:nvSpPr>
        <p:spPr>
          <a:xfrm>
            <a:off x="7434177" y="1599675"/>
            <a:ext cx="17103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18"/>
          <p:cNvSpPr/>
          <p:nvPr/>
        </p:nvSpPr>
        <p:spPr>
          <a:xfrm>
            <a:off x="0" y="1599675"/>
            <a:ext cx="17103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8"/>
          <p:cNvSpPr/>
          <p:nvPr/>
        </p:nvSpPr>
        <p:spPr>
          <a:xfrm>
            <a:off x="1710425" y="1599675"/>
            <a:ext cx="17103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86" name="Shape 86"/>
        <p:cNvGrpSpPr/>
        <p:nvPr/>
      </p:nvGrpSpPr>
      <p:grpSpPr>
        <a:xfrm>
          <a:off x="0" y="0"/>
          <a:ext cx="0" cy="0"/>
          <a:chOff x="0" y="0"/>
          <a:chExt cx="0" cy="0"/>
        </a:xfrm>
      </p:grpSpPr>
      <p:sp>
        <p:nvSpPr>
          <p:cNvPr id="87" name="Google Shape;87;p19"/>
          <p:cNvSpPr/>
          <p:nvPr/>
        </p:nvSpPr>
        <p:spPr>
          <a:xfrm>
            <a:off x="0" y="0"/>
            <a:ext cx="9144000" cy="3993000"/>
          </a:xfrm>
          <a:prstGeom prst="rect">
            <a:avLst/>
          </a:prstGeom>
          <a:solidFill>
            <a:srgbClr val="981E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9"/>
          <p:cNvSpPr txBox="1"/>
          <p:nvPr>
            <p:ph type="ctrTitle"/>
          </p:nvPr>
        </p:nvSpPr>
        <p:spPr>
          <a:xfrm>
            <a:off x="685800" y="1583342"/>
            <a:ext cx="7772400" cy="11598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rgbClr val="FFFFFF"/>
              </a:buClr>
              <a:buSzPts val="4800"/>
              <a:buNone/>
              <a:defRPr sz="4800">
                <a:solidFill>
                  <a:srgbClr val="FFFFFF"/>
                </a:solidFill>
              </a:defRPr>
            </a:lvl1pPr>
            <a:lvl2pPr lvl="1" rtl="0" algn="ctr">
              <a:lnSpc>
                <a:spcPct val="100000"/>
              </a:lnSpc>
              <a:spcBef>
                <a:spcPts val="0"/>
              </a:spcBef>
              <a:spcAft>
                <a:spcPts val="0"/>
              </a:spcAft>
              <a:buClr>
                <a:srgbClr val="FFFFFF"/>
              </a:buClr>
              <a:buSzPts val="4800"/>
              <a:buNone/>
              <a:defRPr sz="4800">
                <a:solidFill>
                  <a:srgbClr val="FFFFFF"/>
                </a:solidFill>
              </a:defRPr>
            </a:lvl2pPr>
            <a:lvl3pPr lvl="2" rtl="0" algn="ctr">
              <a:lnSpc>
                <a:spcPct val="100000"/>
              </a:lnSpc>
              <a:spcBef>
                <a:spcPts val="0"/>
              </a:spcBef>
              <a:spcAft>
                <a:spcPts val="0"/>
              </a:spcAft>
              <a:buClr>
                <a:srgbClr val="FFFFFF"/>
              </a:buClr>
              <a:buSzPts val="4800"/>
              <a:buNone/>
              <a:defRPr sz="4800">
                <a:solidFill>
                  <a:srgbClr val="FFFFFF"/>
                </a:solidFill>
              </a:defRPr>
            </a:lvl3pPr>
            <a:lvl4pPr lvl="3" rtl="0" algn="ctr">
              <a:lnSpc>
                <a:spcPct val="100000"/>
              </a:lnSpc>
              <a:spcBef>
                <a:spcPts val="0"/>
              </a:spcBef>
              <a:spcAft>
                <a:spcPts val="0"/>
              </a:spcAft>
              <a:buClr>
                <a:srgbClr val="FFFFFF"/>
              </a:buClr>
              <a:buSzPts val="4800"/>
              <a:buNone/>
              <a:defRPr sz="4800">
                <a:solidFill>
                  <a:srgbClr val="FFFFFF"/>
                </a:solidFill>
              </a:defRPr>
            </a:lvl4pPr>
            <a:lvl5pPr lvl="4" rtl="0" algn="ctr">
              <a:lnSpc>
                <a:spcPct val="100000"/>
              </a:lnSpc>
              <a:spcBef>
                <a:spcPts val="0"/>
              </a:spcBef>
              <a:spcAft>
                <a:spcPts val="0"/>
              </a:spcAft>
              <a:buClr>
                <a:srgbClr val="FFFFFF"/>
              </a:buClr>
              <a:buSzPts val="4800"/>
              <a:buNone/>
              <a:defRPr sz="4800">
                <a:solidFill>
                  <a:srgbClr val="FFFFFF"/>
                </a:solidFill>
              </a:defRPr>
            </a:lvl5pPr>
            <a:lvl6pPr lvl="5" rtl="0" algn="ctr">
              <a:lnSpc>
                <a:spcPct val="100000"/>
              </a:lnSpc>
              <a:spcBef>
                <a:spcPts val="0"/>
              </a:spcBef>
              <a:spcAft>
                <a:spcPts val="0"/>
              </a:spcAft>
              <a:buClr>
                <a:srgbClr val="FFFFFF"/>
              </a:buClr>
              <a:buSzPts val="4800"/>
              <a:buNone/>
              <a:defRPr sz="4800">
                <a:solidFill>
                  <a:srgbClr val="FFFFFF"/>
                </a:solidFill>
              </a:defRPr>
            </a:lvl6pPr>
            <a:lvl7pPr lvl="6" rtl="0" algn="ctr">
              <a:lnSpc>
                <a:spcPct val="100000"/>
              </a:lnSpc>
              <a:spcBef>
                <a:spcPts val="0"/>
              </a:spcBef>
              <a:spcAft>
                <a:spcPts val="0"/>
              </a:spcAft>
              <a:buClr>
                <a:srgbClr val="FFFFFF"/>
              </a:buClr>
              <a:buSzPts val="4800"/>
              <a:buNone/>
              <a:defRPr sz="4800">
                <a:solidFill>
                  <a:srgbClr val="FFFFFF"/>
                </a:solidFill>
              </a:defRPr>
            </a:lvl7pPr>
            <a:lvl8pPr lvl="7" rtl="0" algn="ctr">
              <a:lnSpc>
                <a:spcPct val="100000"/>
              </a:lnSpc>
              <a:spcBef>
                <a:spcPts val="0"/>
              </a:spcBef>
              <a:spcAft>
                <a:spcPts val="0"/>
              </a:spcAft>
              <a:buClr>
                <a:srgbClr val="FFFFFF"/>
              </a:buClr>
              <a:buSzPts val="4800"/>
              <a:buNone/>
              <a:defRPr sz="4800">
                <a:solidFill>
                  <a:srgbClr val="FFFFFF"/>
                </a:solidFill>
              </a:defRPr>
            </a:lvl8pPr>
            <a:lvl9pPr lvl="8" rtl="0" algn="ctr">
              <a:lnSpc>
                <a:spcPct val="100000"/>
              </a:lnSpc>
              <a:spcBef>
                <a:spcPts val="0"/>
              </a:spcBef>
              <a:spcAft>
                <a:spcPts val="0"/>
              </a:spcAft>
              <a:buClr>
                <a:srgbClr val="FFFFFF"/>
              </a:buClr>
              <a:buSzPts val="4800"/>
              <a:buNone/>
              <a:defRPr sz="4800">
                <a:solidFill>
                  <a:srgbClr val="FFFFFF"/>
                </a:solidFill>
              </a:defRPr>
            </a:lvl9pPr>
          </a:lstStyle>
          <a:p/>
        </p:txBody>
      </p:sp>
      <p:sp>
        <p:nvSpPr>
          <p:cNvPr id="89" name="Google Shape;89;p19"/>
          <p:cNvSpPr txBox="1"/>
          <p:nvPr>
            <p:ph idx="1" type="subTitle"/>
          </p:nvPr>
        </p:nvSpPr>
        <p:spPr>
          <a:xfrm>
            <a:off x="685800" y="2840053"/>
            <a:ext cx="7772400" cy="7848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rgbClr val="FFFFFF"/>
              </a:buClr>
              <a:buSzPts val="2400"/>
              <a:buNone/>
              <a:defRPr b="1" sz="2400">
                <a:solidFill>
                  <a:srgbClr val="FFFFFF"/>
                </a:solidFill>
              </a:defRPr>
            </a:lvl1pPr>
            <a:lvl2pPr lvl="1" rtl="0" algn="ctr">
              <a:lnSpc>
                <a:spcPct val="100000"/>
              </a:lnSpc>
              <a:spcBef>
                <a:spcPts val="0"/>
              </a:spcBef>
              <a:spcAft>
                <a:spcPts val="0"/>
              </a:spcAft>
              <a:buClr>
                <a:srgbClr val="FFFFFF"/>
              </a:buClr>
              <a:buSzPts val="2400"/>
              <a:buNone/>
              <a:defRPr b="1">
                <a:solidFill>
                  <a:srgbClr val="FFFFFF"/>
                </a:solidFill>
              </a:defRPr>
            </a:lvl2pPr>
            <a:lvl3pPr lvl="2" rtl="0" algn="ctr">
              <a:lnSpc>
                <a:spcPct val="100000"/>
              </a:lnSpc>
              <a:spcBef>
                <a:spcPts val="0"/>
              </a:spcBef>
              <a:spcAft>
                <a:spcPts val="0"/>
              </a:spcAft>
              <a:buClr>
                <a:srgbClr val="FFFFFF"/>
              </a:buClr>
              <a:buSzPts val="2400"/>
              <a:buNone/>
              <a:defRPr b="1">
                <a:solidFill>
                  <a:srgbClr val="FFFFFF"/>
                </a:solidFill>
              </a:defRPr>
            </a:lvl3pPr>
            <a:lvl4pPr lvl="3" rtl="0" algn="ctr">
              <a:lnSpc>
                <a:spcPct val="100000"/>
              </a:lnSpc>
              <a:spcBef>
                <a:spcPts val="0"/>
              </a:spcBef>
              <a:spcAft>
                <a:spcPts val="0"/>
              </a:spcAft>
              <a:buClr>
                <a:srgbClr val="FFFFFF"/>
              </a:buClr>
              <a:buSzPts val="2400"/>
              <a:buNone/>
              <a:defRPr b="1" sz="2400">
                <a:solidFill>
                  <a:srgbClr val="FFFFFF"/>
                </a:solidFill>
              </a:defRPr>
            </a:lvl4pPr>
            <a:lvl5pPr lvl="4" rtl="0" algn="ctr">
              <a:lnSpc>
                <a:spcPct val="100000"/>
              </a:lnSpc>
              <a:spcBef>
                <a:spcPts val="0"/>
              </a:spcBef>
              <a:spcAft>
                <a:spcPts val="0"/>
              </a:spcAft>
              <a:buClr>
                <a:srgbClr val="FFFFFF"/>
              </a:buClr>
              <a:buSzPts val="2400"/>
              <a:buNone/>
              <a:defRPr b="1" sz="2400">
                <a:solidFill>
                  <a:srgbClr val="FFFFFF"/>
                </a:solidFill>
              </a:defRPr>
            </a:lvl5pPr>
            <a:lvl6pPr lvl="5" rtl="0" algn="ctr">
              <a:lnSpc>
                <a:spcPct val="100000"/>
              </a:lnSpc>
              <a:spcBef>
                <a:spcPts val="0"/>
              </a:spcBef>
              <a:spcAft>
                <a:spcPts val="0"/>
              </a:spcAft>
              <a:buClr>
                <a:srgbClr val="FFFFFF"/>
              </a:buClr>
              <a:buSzPts val="2400"/>
              <a:buNone/>
              <a:defRPr b="1" sz="2400">
                <a:solidFill>
                  <a:srgbClr val="FFFFFF"/>
                </a:solidFill>
              </a:defRPr>
            </a:lvl6pPr>
            <a:lvl7pPr lvl="6" rtl="0" algn="ctr">
              <a:lnSpc>
                <a:spcPct val="100000"/>
              </a:lnSpc>
              <a:spcBef>
                <a:spcPts val="0"/>
              </a:spcBef>
              <a:spcAft>
                <a:spcPts val="0"/>
              </a:spcAft>
              <a:buClr>
                <a:srgbClr val="FFFFFF"/>
              </a:buClr>
              <a:buSzPts val="2400"/>
              <a:buNone/>
              <a:defRPr b="1" sz="2400">
                <a:solidFill>
                  <a:srgbClr val="FFFFFF"/>
                </a:solidFill>
              </a:defRPr>
            </a:lvl7pPr>
            <a:lvl8pPr lvl="7" rtl="0" algn="ctr">
              <a:lnSpc>
                <a:spcPct val="100000"/>
              </a:lnSpc>
              <a:spcBef>
                <a:spcPts val="0"/>
              </a:spcBef>
              <a:spcAft>
                <a:spcPts val="0"/>
              </a:spcAft>
              <a:buClr>
                <a:srgbClr val="FFFFFF"/>
              </a:buClr>
              <a:buSzPts val="2400"/>
              <a:buNone/>
              <a:defRPr b="1" sz="2400">
                <a:solidFill>
                  <a:srgbClr val="FFFFFF"/>
                </a:solidFill>
              </a:defRPr>
            </a:lvl8pPr>
            <a:lvl9pPr lvl="8" rtl="0" algn="ctr">
              <a:lnSpc>
                <a:spcPct val="100000"/>
              </a:lnSpc>
              <a:spcBef>
                <a:spcPts val="0"/>
              </a:spcBef>
              <a:spcAft>
                <a:spcPts val="0"/>
              </a:spcAft>
              <a:buClr>
                <a:srgbClr val="FFFFFF"/>
              </a:buClr>
              <a:buSzPts val="2400"/>
              <a:buNone/>
              <a:defRPr b="1" sz="2400">
                <a:solidFill>
                  <a:srgbClr val="FFFFFF"/>
                </a:solidFill>
              </a:defRPr>
            </a:lvl9pPr>
          </a:lstStyle>
          <a:p/>
        </p:txBody>
      </p:sp>
      <p:sp>
        <p:nvSpPr>
          <p:cNvPr id="90" name="Google Shape;90;p19"/>
          <p:cNvSpPr/>
          <p:nvPr/>
        </p:nvSpPr>
        <p:spPr>
          <a:xfrm>
            <a:off x="3047704" y="3992850"/>
            <a:ext cx="3047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9"/>
          <p:cNvSpPr/>
          <p:nvPr/>
        </p:nvSpPr>
        <p:spPr>
          <a:xfrm>
            <a:off x="6096271" y="3992850"/>
            <a:ext cx="3047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9"/>
          <p:cNvSpPr/>
          <p:nvPr/>
        </p:nvSpPr>
        <p:spPr>
          <a:xfrm>
            <a:off x="1" y="3992850"/>
            <a:ext cx="3047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93" name="Shape 93"/>
        <p:cNvGrpSpPr/>
        <p:nvPr/>
      </p:nvGrpSpPr>
      <p:grpSpPr>
        <a:xfrm>
          <a:off x="0" y="0"/>
          <a:ext cx="0" cy="0"/>
          <a:chOff x="0" y="0"/>
          <a:chExt cx="0" cy="0"/>
        </a:xfrm>
      </p:grpSpPr>
      <p:sp>
        <p:nvSpPr>
          <p:cNvPr id="94" name="Google Shape;94;p20"/>
          <p:cNvSpPr txBox="1"/>
          <p:nvPr>
            <p:ph type="title"/>
          </p:nvPr>
        </p:nvSpPr>
        <p:spPr>
          <a:xfrm>
            <a:off x="893700" y="205988"/>
            <a:ext cx="6462600" cy="8574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95" name="Google Shape;95;p20"/>
          <p:cNvSpPr txBox="1"/>
          <p:nvPr>
            <p:ph idx="1" type="body"/>
          </p:nvPr>
        </p:nvSpPr>
        <p:spPr>
          <a:xfrm>
            <a:off x="893625" y="1200150"/>
            <a:ext cx="3136800" cy="37257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60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96" name="Google Shape;96;p20"/>
          <p:cNvSpPr txBox="1"/>
          <p:nvPr>
            <p:ph idx="2" type="body"/>
          </p:nvPr>
        </p:nvSpPr>
        <p:spPr>
          <a:xfrm>
            <a:off x="4219456" y="1200150"/>
            <a:ext cx="3136800" cy="37257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60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97" name="Google Shape;97;p20"/>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20"/>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20"/>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20"/>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20"/>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20"/>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20"/>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20"/>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05" name="Shape 105"/>
        <p:cNvGrpSpPr/>
        <p:nvPr/>
      </p:nvGrpSpPr>
      <p:grpSpPr>
        <a:xfrm>
          <a:off x="0" y="0"/>
          <a:ext cx="0" cy="0"/>
          <a:chOff x="0" y="0"/>
          <a:chExt cx="0" cy="0"/>
        </a:xfrm>
      </p:grpSpPr>
      <p:sp>
        <p:nvSpPr>
          <p:cNvPr id="106" name="Google Shape;106;p21"/>
          <p:cNvSpPr txBox="1"/>
          <p:nvPr>
            <p:ph type="title"/>
          </p:nvPr>
        </p:nvSpPr>
        <p:spPr>
          <a:xfrm>
            <a:off x="893700" y="205988"/>
            <a:ext cx="6462600" cy="8574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107" name="Google Shape;107;p21"/>
          <p:cNvSpPr txBox="1"/>
          <p:nvPr>
            <p:ph idx="1" type="body"/>
          </p:nvPr>
        </p:nvSpPr>
        <p:spPr>
          <a:xfrm>
            <a:off x="893700" y="1200150"/>
            <a:ext cx="2371200" cy="3725700"/>
          </a:xfrm>
          <a:prstGeom prst="rect">
            <a:avLst/>
          </a:prstGeom>
          <a:noFill/>
          <a:ln>
            <a:noFill/>
          </a:ln>
        </p:spPr>
        <p:txBody>
          <a:bodyPr anchorCtr="0" anchor="t" bIns="91425" lIns="91425" spcFirstLastPara="1" rIns="91425" wrap="square" tIns="91425">
            <a:noAutofit/>
          </a:bodyPr>
          <a:lstStyle>
            <a:lvl1pPr indent="-317500" lvl="0" marL="457200" rtl="0" algn="l">
              <a:lnSpc>
                <a:spcPct val="100000"/>
              </a:lnSpc>
              <a:spcBef>
                <a:spcPts val="600"/>
              </a:spcBef>
              <a:spcAft>
                <a:spcPts val="0"/>
              </a:spcAft>
              <a:buSzPts val="1400"/>
              <a:buChar char="●"/>
              <a:defRPr sz="1400"/>
            </a:lvl1pPr>
            <a:lvl2pPr indent="-317500" lvl="1" marL="914400" rtl="0" algn="l">
              <a:lnSpc>
                <a:spcPct val="100000"/>
              </a:lnSpc>
              <a:spcBef>
                <a:spcPts val="0"/>
              </a:spcBef>
              <a:spcAft>
                <a:spcPts val="0"/>
              </a:spcAft>
              <a:buSzPts val="1400"/>
              <a:buChar char="○"/>
              <a:defRPr sz="1400"/>
            </a:lvl2pPr>
            <a:lvl3pPr indent="-317500" lvl="2" marL="1371600" rtl="0" algn="l">
              <a:lnSpc>
                <a:spcPct val="100000"/>
              </a:lnSpc>
              <a:spcBef>
                <a:spcPts val="0"/>
              </a:spcBef>
              <a:spcAft>
                <a:spcPts val="0"/>
              </a:spcAft>
              <a:buSzPts val="1400"/>
              <a:buChar char="■"/>
              <a:defRPr sz="1400"/>
            </a:lvl3pPr>
            <a:lvl4pPr indent="-317500" lvl="3" marL="1828800" rtl="0" algn="l">
              <a:lnSpc>
                <a:spcPct val="100000"/>
              </a:lnSpc>
              <a:spcBef>
                <a:spcPts val="0"/>
              </a:spcBef>
              <a:spcAft>
                <a:spcPts val="0"/>
              </a:spcAft>
              <a:buSzPts val="1400"/>
              <a:buChar char="●"/>
              <a:defRPr sz="1400"/>
            </a:lvl4pPr>
            <a:lvl5pPr indent="-317500" lvl="4" marL="2286000" rtl="0" algn="l">
              <a:lnSpc>
                <a:spcPct val="100000"/>
              </a:lnSpc>
              <a:spcBef>
                <a:spcPts val="0"/>
              </a:spcBef>
              <a:spcAft>
                <a:spcPts val="0"/>
              </a:spcAft>
              <a:buSzPts val="1400"/>
              <a:buChar char="○"/>
              <a:defRPr sz="1400"/>
            </a:lvl5pPr>
            <a:lvl6pPr indent="-317500" lvl="5" marL="2743200" rtl="0" algn="l">
              <a:lnSpc>
                <a:spcPct val="100000"/>
              </a:lnSpc>
              <a:spcBef>
                <a:spcPts val="0"/>
              </a:spcBef>
              <a:spcAft>
                <a:spcPts val="0"/>
              </a:spcAft>
              <a:buSzPts val="1400"/>
              <a:buChar char="■"/>
              <a:defRPr sz="1400"/>
            </a:lvl6pPr>
            <a:lvl7pPr indent="-317500" lvl="6" marL="3200400" rtl="0" algn="l">
              <a:lnSpc>
                <a:spcPct val="100000"/>
              </a:lnSpc>
              <a:spcBef>
                <a:spcPts val="0"/>
              </a:spcBef>
              <a:spcAft>
                <a:spcPts val="0"/>
              </a:spcAft>
              <a:buSzPts val="1400"/>
              <a:buChar char="●"/>
              <a:defRPr sz="1400"/>
            </a:lvl7pPr>
            <a:lvl8pPr indent="-317500" lvl="7" marL="3657600" rtl="0" algn="l">
              <a:lnSpc>
                <a:spcPct val="100000"/>
              </a:lnSpc>
              <a:spcBef>
                <a:spcPts val="0"/>
              </a:spcBef>
              <a:spcAft>
                <a:spcPts val="0"/>
              </a:spcAft>
              <a:buSzPts val="1400"/>
              <a:buChar char="○"/>
              <a:defRPr sz="1400"/>
            </a:lvl8pPr>
            <a:lvl9pPr indent="-317500" lvl="8" marL="4114800" rtl="0" algn="l">
              <a:lnSpc>
                <a:spcPct val="100000"/>
              </a:lnSpc>
              <a:spcBef>
                <a:spcPts val="0"/>
              </a:spcBef>
              <a:spcAft>
                <a:spcPts val="0"/>
              </a:spcAft>
              <a:buSzPts val="1400"/>
              <a:buChar char="■"/>
              <a:defRPr sz="1400"/>
            </a:lvl9pPr>
          </a:lstStyle>
          <a:p/>
        </p:txBody>
      </p:sp>
      <p:sp>
        <p:nvSpPr>
          <p:cNvPr id="108" name="Google Shape;108;p21"/>
          <p:cNvSpPr txBox="1"/>
          <p:nvPr>
            <p:ph idx="2" type="body"/>
          </p:nvPr>
        </p:nvSpPr>
        <p:spPr>
          <a:xfrm>
            <a:off x="3386404" y="1200150"/>
            <a:ext cx="2371200" cy="3725700"/>
          </a:xfrm>
          <a:prstGeom prst="rect">
            <a:avLst/>
          </a:prstGeom>
          <a:noFill/>
          <a:ln>
            <a:noFill/>
          </a:ln>
        </p:spPr>
        <p:txBody>
          <a:bodyPr anchorCtr="0" anchor="t" bIns="91425" lIns="91425" spcFirstLastPara="1" rIns="91425" wrap="square" tIns="91425">
            <a:noAutofit/>
          </a:bodyPr>
          <a:lstStyle>
            <a:lvl1pPr indent="-317500" lvl="0" marL="457200" rtl="0" algn="l">
              <a:lnSpc>
                <a:spcPct val="100000"/>
              </a:lnSpc>
              <a:spcBef>
                <a:spcPts val="600"/>
              </a:spcBef>
              <a:spcAft>
                <a:spcPts val="0"/>
              </a:spcAft>
              <a:buSzPts val="1400"/>
              <a:buChar char="●"/>
              <a:defRPr sz="1400"/>
            </a:lvl1pPr>
            <a:lvl2pPr indent="-317500" lvl="1" marL="914400" rtl="0" algn="l">
              <a:lnSpc>
                <a:spcPct val="100000"/>
              </a:lnSpc>
              <a:spcBef>
                <a:spcPts val="0"/>
              </a:spcBef>
              <a:spcAft>
                <a:spcPts val="0"/>
              </a:spcAft>
              <a:buSzPts val="1400"/>
              <a:buChar char="○"/>
              <a:defRPr sz="1400"/>
            </a:lvl2pPr>
            <a:lvl3pPr indent="-317500" lvl="2" marL="1371600" rtl="0" algn="l">
              <a:lnSpc>
                <a:spcPct val="100000"/>
              </a:lnSpc>
              <a:spcBef>
                <a:spcPts val="0"/>
              </a:spcBef>
              <a:spcAft>
                <a:spcPts val="0"/>
              </a:spcAft>
              <a:buSzPts val="1400"/>
              <a:buChar char="■"/>
              <a:defRPr sz="1400"/>
            </a:lvl3pPr>
            <a:lvl4pPr indent="-317500" lvl="3" marL="1828800" rtl="0" algn="l">
              <a:lnSpc>
                <a:spcPct val="100000"/>
              </a:lnSpc>
              <a:spcBef>
                <a:spcPts val="0"/>
              </a:spcBef>
              <a:spcAft>
                <a:spcPts val="0"/>
              </a:spcAft>
              <a:buSzPts val="1400"/>
              <a:buChar char="●"/>
              <a:defRPr sz="1400"/>
            </a:lvl4pPr>
            <a:lvl5pPr indent="-317500" lvl="4" marL="2286000" rtl="0" algn="l">
              <a:lnSpc>
                <a:spcPct val="100000"/>
              </a:lnSpc>
              <a:spcBef>
                <a:spcPts val="0"/>
              </a:spcBef>
              <a:spcAft>
                <a:spcPts val="0"/>
              </a:spcAft>
              <a:buSzPts val="1400"/>
              <a:buChar char="○"/>
              <a:defRPr sz="1400"/>
            </a:lvl5pPr>
            <a:lvl6pPr indent="-317500" lvl="5" marL="2743200" rtl="0" algn="l">
              <a:lnSpc>
                <a:spcPct val="100000"/>
              </a:lnSpc>
              <a:spcBef>
                <a:spcPts val="0"/>
              </a:spcBef>
              <a:spcAft>
                <a:spcPts val="0"/>
              </a:spcAft>
              <a:buSzPts val="1400"/>
              <a:buChar char="■"/>
              <a:defRPr sz="1400"/>
            </a:lvl6pPr>
            <a:lvl7pPr indent="-317500" lvl="6" marL="3200400" rtl="0" algn="l">
              <a:lnSpc>
                <a:spcPct val="100000"/>
              </a:lnSpc>
              <a:spcBef>
                <a:spcPts val="0"/>
              </a:spcBef>
              <a:spcAft>
                <a:spcPts val="0"/>
              </a:spcAft>
              <a:buSzPts val="1400"/>
              <a:buChar char="●"/>
              <a:defRPr sz="1400"/>
            </a:lvl7pPr>
            <a:lvl8pPr indent="-317500" lvl="7" marL="3657600" rtl="0" algn="l">
              <a:lnSpc>
                <a:spcPct val="100000"/>
              </a:lnSpc>
              <a:spcBef>
                <a:spcPts val="0"/>
              </a:spcBef>
              <a:spcAft>
                <a:spcPts val="0"/>
              </a:spcAft>
              <a:buSzPts val="1400"/>
              <a:buChar char="○"/>
              <a:defRPr sz="1400"/>
            </a:lvl8pPr>
            <a:lvl9pPr indent="-317500" lvl="8" marL="4114800" rtl="0" algn="l">
              <a:lnSpc>
                <a:spcPct val="100000"/>
              </a:lnSpc>
              <a:spcBef>
                <a:spcPts val="0"/>
              </a:spcBef>
              <a:spcAft>
                <a:spcPts val="0"/>
              </a:spcAft>
              <a:buSzPts val="1400"/>
              <a:buChar char="■"/>
              <a:defRPr sz="1400"/>
            </a:lvl9pPr>
          </a:lstStyle>
          <a:p/>
        </p:txBody>
      </p:sp>
      <p:sp>
        <p:nvSpPr>
          <p:cNvPr id="109" name="Google Shape;109;p21"/>
          <p:cNvSpPr txBox="1"/>
          <p:nvPr>
            <p:ph idx="3" type="body"/>
          </p:nvPr>
        </p:nvSpPr>
        <p:spPr>
          <a:xfrm>
            <a:off x="5879107" y="1200150"/>
            <a:ext cx="2371200" cy="3725700"/>
          </a:xfrm>
          <a:prstGeom prst="rect">
            <a:avLst/>
          </a:prstGeom>
          <a:noFill/>
          <a:ln>
            <a:noFill/>
          </a:ln>
        </p:spPr>
        <p:txBody>
          <a:bodyPr anchorCtr="0" anchor="t" bIns="91425" lIns="91425" spcFirstLastPara="1" rIns="91425" wrap="square" tIns="91425">
            <a:noAutofit/>
          </a:bodyPr>
          <a:lstStyle>
            <a:lvl1pPr indent="-317500" lvl="0" marL="457200" rtl="0" algn="l">
              <a:lnSpc>
                <a:spcPct val="100000"/>
              </a:lnSpc>
              <a:spcBef>
                <a:spcPts val="600"/>
              </a:spcBef>
              <a:spcAft>
                <a:spcPts val="0"/>
              </a:spcAft>
              <a:buSzPts val="1400"/>
              <a:buChar char="●"/>
              <a:defRPr sz="1400"/>
            </a:lvl1pPr>
            <a:lvl2pPr indent="-317500" lvl="1" marL="914400" rtl="0" algn="l">
              <a:lnSpc>
                <a:spcPct val="100000"/>
              </a:lnSpc>
              <a:spcBef>
                <a:spcPts val="0"/>
              </a:spcBef>
              <a:spcAft>
                <a:spcPts val="0"/>
              </a:spcAft>
              <a:buSzPts val="1400"/>
              <a:buChar char="○"/>
              <a:defRPr sz="1400"/>
            </a:lvl2pPr>
            <a:lvl3pPr indent="-317500" lvl="2" marL="1371600" rtl="0" algn="l">
              <a:lnSpc>
                <a:spcPct val="100000"/>
              </a:lnSpc>
              <a:spcBef>
                <a:spcPts val="0"/>
              </a:spcBef>
              <a:spcAft>
                <a:spcPts val="0"/>
              </a:spcAft>
              <a:buSzPts val="1400"/>
              <a:buChar char="■"/>
              <a:defRPr sz="1400"/>
            </a:lvl3pPr>
            <a:lvl4pPr indent="-317500" lvl="3" marL="1828800" rtl="0" algn="l">
              <a:lnSpc>
                <a:spcPct val="100000"/>
              </a:lnSpc>
              <a:spcBef>
                <a:spcPts val="0"/>
              </a:spcBef>
              <a:spcAft>
                <a:spcPts val="0"/>
              </a:spcAft>
              <a:buSzPts val="1400"/>
              <a:buChar char="●"/>
              <a:defRPr sz="1400"/>
            </a:lvl4pPr>
            <a:lvl5pPr indent="-317500" lvl="4" marL="2286000" rtl="0" algn="l">
              <a:lnSpc>
                <a:spcPct val="100000"/>
              </a:lnSpc>
              <a:spcBef>
                <a:spcPts val="0"/>
              </a:spcBef>
              <a:spcAft>
                <a:spcPts val="0"/>
              </a:spcAft>
              <a:buSzPts val="1400"/>
              <a:buChar char="○"/>
              <a:defRPr sz="1400"/>
            </a:lvl5pPr>
            <a:lvl6pPr indent="-317500" lvl="5" marL="2743200" rtl="0" algn="l">
              <a:lnSpc>
                <a:spcPct val="100000"/>
              </a:lnSpc>
              <a:spcBef>
                <a:spcPts val="0"/>
              </a:spcBef>
              <a:spcAft>
                <a:spcPts val="0"/>
              </a:spcAft>
              <a:buSzPts val="1400"/>
              <a:buChar char="■"/>
              <a:defRPr sz="1400"/>
            </a:lvl6pPr>
            <a:lvl7pPr indent="-317500" lvl="6" marL="3200400" rtl="0" algn="l">
              <a:lnSpc>
                <a:spcPct val="100000"/>
              </a:lnSpc>
              <a:spcBef>
                <a:spcPts val="0"/>
              </a:spcBef>
              <a:spcAft>
                <a:spcPts val="0"/>
              </a:spcAft>
              <a:buSzPts val="1400"/>
              <a:buChar char="●"/>
              <a:defRPr sz="1400"/>
            </a:lvl7pPr>
            <a:lvl8pPr indent="-317500" lvl="7" marL="3657600" rtl="0" algn="l">
              <a:lnSpc>
                <a:spcPct val="100000"/>
              </a:lnSpc>
              <a:spcBef>
                <a:spcPts val="0"/>
              </a:spcBef>
              <a:spcAft>
                <a:spcPts val="0"/>
              </a:spcAft>
              <a:buSzPts val="1400"/>
              <a:buChar char="○"/>
              <a:defRPr sz="1400"/>
            </a:lvl8pPr>
            <a:lvl9pPr indent="-317500" lvl="8" marL="4114800" rtl="0" algn="l">
              <a:lnSpc>
                <a:spcPct val="100000"/>
              </a:lnSpc>
              <a:spcBef>
                <a:spcPts val="0"/>
              </a:spcBef>
              <a:spcAft>
                <a:spcPts val="0"/>
              </a:spcAft>
              <a:buSzPts val="1400"/>
              <a:buChar char="■"/>
              <a:defRPr sz="1400"/>
            </a:lvl9pPr>
          </a:lstStyle>
          <a:p/>
        </p:txBody>
      </p:sp>
      <p:sp>
        <p:nvSpPr>
          <p:cNvPr id="110" name="Google Shape;110;p21"/>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21"/>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21"/>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21"/>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21"/>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21"/>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21"/>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21"/>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8" name="Shape 118"/>
        <p:cNvGrpSpPr/>
        <p:nvPr/>
      </p:nvGrpSpPr>
      <p:grpSpPr>
        <a:xfrm>
          <a:off x="0" y="0"/>
          <a:ext cx="0" cy="0"/>
          <a:chOff x="0" y="0"/>
          <a:chExt cx="0" cy="0"/>
        </a:xfrm>
      </p:grpSpPr>
      <p:sp>
        <p:nvSpPr>
          <p:cNvPr id="119" name="Google Shape;119;p22"/>
          <p:cNvSpPr txBox="1"/>
          <p:nvPr>
            <p:ph type="title"/>
          </p:nvPr>
        </p:nvSpPr>
        <p:spPr>
          <a:xfrm>
            <a:off x="893700" y="205988"/>
            <a:ext cx="6462600" cy="8574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3600"/>
              <a:buNone/>
              <a:defRPr/>
            </a:lvl1pPr>
            <a:lvl2pPr lvl="1" rtl="0" algn="l">
              <a:lnSpc>
                <a:spcPct val="100000"/>
              </a:lnSpc>
              <a:spcBef>
                <a:spcPts val="0"/>
              </a:spcBef>
              <a:spcAft>
                <a:spcPts val="0"/>
              </a:spcAft>
              <a:buSzPts val="3600"/>
              <a:buNone/>
              <a:defRPr/>
            </a:lvl2pPr>
            <a:lvl3pPr lvl="2" rtl="0" algn="l">
              <a:lnSpc>
                <a:spcPct val="100000"/>
              </a:lnSpc>
              <a:spcBef>
                <a:spcPts val="0"/>
              </a:spcBef>
              <a:spcAft>
                <a:spcPts val="0"/>
              </a:spcAft>
              <a:buSzPts val="3600"/>
              <a:buNone/>
              <a:defRPr/>
            </a:lvl3pPr>
            <a:lvl4pPr lvl="3" rtl="0" algn="l">
              <a:lnSpc>
                <a:spcPct val="100000"/>
              </a:lnSpc>
              <a:spcBef>
                <a:spcPts val="0"/>
              </a:spcBef>
              <a:spcAft>
                <a:spcPts val="0"/>
              </a:spcAft>
              <a:buSzPts val="3600"/>
              <a:buNone/>
              <a:defRPr/>
            </a:lvl4pPr>
            <a:lvl5pPr lvl="4" rtl="0" algn="l">
              <a:lnSpc>
                <a:spcPct val="100000"/>
              </a:lnSpc>
              <a:spcBef>
                <a:spcPts val="0"/>
              </a:spcBef>
              <a:spcAft>
                <a:spcPts val="0"/>
              </a:spcAft>
              <a:buSzPts val="3600"/>
              <a:buNone/>
              <a:defRPr/>
            </a:lvl5pPr>
            <a:lvl6pPr lvl="5" rtl="0" algn="l">
              <a:lnSpc>
                <a:spcPct val="100000"/>
              </a:lnSpc>
              <a:spcBef>
                <a:spcPts val="0"/>
              </a:spcBef>
              <a:spcAft>
                <a:spcPts val="0"/>
              </a:spcAft>
              <a:buSzPts val="3600"/>
              <a:buNone/>
              <a:defRPr/>
            </a:lvl6pPr>
            <a:lvl7pPr lvl="6" rtl="0" algn="l">
              <a:lnSpc>
                <a:spcPct val="100000"/>
              </a:lnSpc>
              <a:spcBef>
                <a:spcPts val="0"/>
              </a:spcBef>
              <a:spcAft>
                <a:spcPts val="0"/>
              </a:spcAft>
              <a:buSzPts val="3600"/>
              <a:buNone/>
              <a:defRPr/>
            </a:lvl7pPr>
            <a:lvl8pPr lvl="7" rtl="0" algn="l">
              <a:lnSpc>
                <a:spcPct val="100000"/>
              </a:lnSpc>
              <a:spcBef>
                <a:spcPts val="0"/>
              </a:spcBef>
              <a:spcAft>
                <a:spcPts val="0"/>
              </a:spcAft>
              <a:buSzPts val="3600"/>
              <a:buNone/>
              <a:defRPr/>
            </a:lvl8pPr>
            <a:lvl9pPr lvl="8" rtl="0" algn="l">
              <a:lnSpc>
                <a:spcPct val="100000"/>
              </a:lnSpc>
              <a:spcBef>
                <a:spcPts val="0"/>
              </a:spcBef>
              <a:spcAft>
                <a:spcPts val="0"/>
              </a:spcAft>
              <a:buSzPts val="3600"/>
              <a:buNone/>
              <a:defRPr/>
            </a:lvl9pPr>
          </a:lstStyle>
          <a:p/>
        </p:txBody>
      </p:sp>
      <p:sp>
        <p:nvSpPr>
          <p:cNvPr id="120" name="Google Shape;120;p22"/>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22"/>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22"/>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22"/>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22"/>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22"/>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22"/>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22"/>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28" name="Shape 128"/>
        <p:cNvGrpSpPr/>
        <p:nvPr/>
      </p:nvGrpSpPr>
      <p:grpSpPr>
        <a:xfrm>
          <a:off x="0" y="0"/>
          <a:ext cx="0" cy="0"/>
          <a:chOff x="0" y="0"/>
          <a:chExt cx="0" cy="0"/>
        </a:xfrm>
      </p:grpSpPr>
      <p:sp>
        <p:nvSpPr>
          <p:cNvPr id="129" name="Google Shape;129;p23"/>
          <p:cNvSpPr txBox="1"/>
          <p:nvPr>
            <p:ph idx="1" type="body"/>
          </p:nvPr>
        </p:nvSpPr>
        <p:spPr>
          <a:xfrm>
            <a:off x="893700" y="4649963"/>
            <a:ext cx="6462600" cy="350700"/>
          </a:xfrm>
          <a:prstGeom prst="rect">
            <a:avLst/>
          </a:prstGeom>
          <a:noFill/>
          <a:ln>
            <a:noFill/>
          </a:ln>
        </p:spPr>
        <p:txBody>
          <a:bodyPr anchorCtr="0" anchor="b" bIns="91425" lIns="91425" spcFirstLastPara="1" rIns="91425" wrap="square" tIns="91425">
            <a:noAutofit/>
          </a:bodyPr>
          <a:lstStyle>
            <a:lvl1pPr indent="-228600" lvl="0" marL="457200" rtl="0" algn="l">
              <a:lnSpc>
                <a:spcPct val="100000"/>
              </a:lnSpc>
              <a:spcBef>
                <a:spcPts val="360"/>
              </a:spcBef>
              <a:spcAft>
                <a:spcPts val="0"/>
              </a:spcAft>
              <a:buClr>
                <a:srgbClr val="2185C5"/>
              </a:buClr>
              <a:buSzPts val="1400"/>
              <a:buNone/>
              <a:defRPr sz="1400">
                <a:solidFill>
                  <a:srgbClr val="2185C5"/>
                </a:solidFill>
              </a:defRPr>
            </a:lvl1pPr>
          </a:lstStyle>
          <a:p/>
        </p:txBody>
      </p:sp>
      <p:sp>
        <p:nvSpPr>
          <p:cNvPr id="130" name="Google Shape;130;p23"/>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23"/>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23"/>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23"/>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23"/>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23"/>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23"/>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23"/>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8" name="Shape 138"/>
        <p:cNvGrpSpPr/>
        <p:nvPr/>
      </p:nvGrpSpPr>
      <p:grpSpPr>
        <a:xfrm>
          <a:off x="0" y="0"/>
          <a:ext cx="0" cy="0"/>
          <a:chOff x="0" y="0"/>
          <a:chExt cx="0" cy="0"/>
        </a:xfrm>
      </p:grpSpPr>
      <p:sp>
        <p:nvSpPr>
          <p:cNvPr id="139" name="Google Shape;139;p24"/>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24"/>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24"/>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24"/>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24"/>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24"/>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24"/>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24"/>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147" name="Shape 147"/>
        <p:cNvGrpSpPr/>
        <p:nvPr/>
      </p:nvGrpSpPr>
      <p:grpSpPr>
        <a:xfrm>
          <a:off x="0" y="0"/>
          <a:ext cx="0" cy="0"/>
          <a:chOff x="0" y="0"/>
          <a:chExt cx="0" cy="0"/>
        </a:xfrm>
      </p:grpSpPr>
      <p:sp>
        <p:nvSpPr>
          <p:cNvPr id="148" name="Google Shape;148;p25"/>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25"/>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25"/>
          <p:cNvSpPr/>
          <p:nvPr/>
        </p:nvSpPr>
        <p:spPr>
          <a:xfrm>
            <a:off x="0" y="5066325"/>
            <a:ext cx="893700" cy="774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25"/>
          <p:cNvSpPr/>
          <p:nvPr/>
        </p:nvSpPr>
        <p:spPr>
          <a:xfrm>
            <a:off x="893710" y="5066325"/>
            <a:ext cx="6462600" cy="774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25"/>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25"/>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25"/>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25"/>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9" name="Shape 159"/>
        <p:cNvGrpSpPr/>
        <p:nvPr/>
      </p:nvGrpSpPr>
      <p:grpSpPr>
        <a:xfrm>
          <a:off x="0" y="0"/>
          <a:ext cx="0" cy="0"/>
          <a:chOff x="0" y="0"/>
          <a:chExt cx="0" cy="0"/>
        </a:xfrm>
      </p:grpSpPr>
      <p:sp>
        <p:nvSpPr>
          <p:cNvPr id="160" name="Google Shape;160;p27"/>
          <p:cNvSpPr txBox="1"/>
          <p:nvPr>
            <p:ph type="ctrTitle"/>
          </p:nvPr>
        </p:nvSpPr>
        <p:spPr>
          <a:xfrm>
            <a:off x="721425" y="2838935"/>
            <a:ext cx="5216700" cy="1159800"/>
          </a:xfrm>
          <a:prstGeom prst="rect">
            <a:avLst/>
          </a:prstGeom>
        </p:spPr>
        <p:txBody>
          <a:bodyPr anchorCtr="0" anchor="t"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Clr>
                <a:srgbClr val="2185C5"/>
              </a:buClr>
              <a:buSzPts val="4800"/>
              <a:buNone/>
              <a:defRPr sz="4800">
                <a:solidFill>
                  <a:srgbClr val="2185C5"/>
                </a:solidFill>
              </a:defRPr>
            </a:lvl2pPr>
            <a:lvl3pPr lvl="2" rtl="0">
              <a:spcBef>
                <a:spcPts val="0"/>
              </a:spcBef>
              <a:spcAft>
                <a:spcPts val="0"/>
              </a:spcAft>
              <a:buClr>
                <a:srgbClr val="2185C5"/>
              </a:buClr>
              <a:buSzPts val="4800"/>
              <a:buNone/>
              <a:defRPr sz="4800">
                <a:solidFill>
                  <a:srgbClr val="2185C5"/>
                </a:solidFill>
              </a:defRPr>
            </a:lvl3pPr>
            <a:lvl4pPr lvl="3" rtl="0">
              <a:spcBef>
                <a:spcPts val="0"/>
              </a:spcBef>
              <a:spcAft>
                <a:spcPts val="0"/>
              </a:spcAft>
              <a:buClr>
                <a:srgbClr val="2185C5"/>
              </a:buClr>
              <a:buSzPts val="4800"/>
              <a:buNone/>
              <a:defRPr sz="4800">
                <a:solidFill>
                  <a:srgbClr val="2185C5"/>
                </a:solidFill>
              </a:defRPr>
            </a:lvl4pPr>
            <a:lvl5pPr lvl="4" rtl="0">
              <a:spcBef>
                <a:spcPts val="0"/>
              </a:spcBef>
              <a:spcAft>
                <a:spcPts val="0"/>
              </a:spcAft>
              <a:buClr>
                <a:srgbClr val="2185C5"/>
              </a:buClr>
              <a:buSzPts val="4800"/>
              <a:buNone/>
              <a:defRPr sz="4800">
                <a:solidFill>
                  <a:srgbClr val="2185C5"/>
                </a:solidFill>
              </a:defRPr>
            </a:lvl5pPr>
            <a:lvl6pPr lvl="5" rtl="0">
              <a:spcBef>
                <a:spcPts val="0"/>
              </a:spcBef>
              <a:spcAft>
                <a:spcPts val="0"/>
              </a:spcAft>
              <a:buClr>
                <a:srgbClr val="2185C5"/>
              </a:buClr>
              <a:buSzPts val="4800"/>
              <a:buNone/>
              <a:defRPr sz="4800">
                <a:solidFill>
                  <a:srgbClr val="2185C5"/>
                </a:solidFill>
              </a:defRPr>
            </a:lvl6pPr>
            <a:lvl7pPr lvl="6" rtl="0">
              <a:spcBef>
                <a:spcPts val="0"/>
              </a:spcBef>
              <a:spcAft>
                <a:spcPts val="0"/>
              </a:spcAft>
              <a:buClr>
                <a:srgbClr val="2185C5"/>
              </a:buClr>
              <a:buSzPts val="4800"/>
              <a:buNone/>
              <a:defRPr sz="4800">
                <a:solidFill>
                  <a:srgbClr val="2185C5"/>
                </a:solidFill>
              </a:defRPr>
            </a:lvl7pPr>
            <a:lvl8pPr lvl="7" rtl="0">
              <a:spcBef>
                <a:spcPts val="0"/>
              </a:spcBef>
              <a:spcAft>
                <a:spcPts val="0"/>
              </a:spcAft>
              <a:buClr>
                <a:srgbClr val="2185C5"/>
              </a:buClr>
              <a:buSzPts val="4800"/>
              <a:buNone/>
              <a:defRPr sz="4800">
                <a:solidFill>
                  <a:srgbClr val="2185C5"/>
                </a:solidFill>
              </a:defRPr>
            </a:lvl8pPr>
            <a:lvl9pPr lvl="8" rtl="0">
              <a:spcBef>
                <a:spcPts val="0"/>
              </a:spcBef>
              <a:spcAft>
                <a:spcPts val="0"/>
              </a:spcAft>
              <a:buClr>
                <a:srgbClr val="2185C5"/>
              </a:buClr>
              <a:buSzPts val="4800"/>
              <a:buNone/>
              <a:defRPr sz="4800">
                <a:solidFill>
                  <a:srgbClr val="2185C5"/>
                </a:solidFill>
              </a:defRPr>
            </a:lvl9pPr>
          </a:lstStyle>
          <a:p/>
        </p:txBody>
      </p:sp>
      <p:sp>
        <p:nvSpPr>
          <p:cNvPr id="161" name="Google Shape;161;p27"/>
          <p:cNvSpPr/>
          <p:nvPr/>
        </p:nvSpPr>
        <p:spPr>
          <a:xfrm>
            <a:off x="5938246" y="2533163"/>
            <a:ext cx="7218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7"/>
          <p:cNvSpPr/>
          <p:nvPr/>
        </p:nvSpPr>
        <p:spPr>
          <a:xfrm>
            <a:off x="6659861" y="2533163"/>
            <a:ext cx="7218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7"/>
          <p:cNvSpPr/>
          <p:nvPr/>
        </p:nvSpPr>
        <p:spPr>
          <a:xfrm>
            <a:off x="-1" y="2533163"/>
            <a:ext cx="7218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7"/>
          <p:cNvSpPr/>
          <p:nvPr/>
        </p:nvSpPr>
        <p:spPr>
          <a:xfrm>
            <a:off x="721425" y="2533163"/>
            <a:ext cx="52167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65" name="Shape 165"/>
        <p:cNvGrpSpPr/>
        <p:nvPr/>
      </p:nvGrpSpPr>
      <p:grpSpPr>
        <a:xfrm>
          <a:off x="0" y="0"/>
          <a:ext cx="0" cy="0"/>
          <a:chOff x="0" y="0"/>
          <a:chExt cx="0" cy="0"/>
        </a:xfrm>
      </p:grpSpPr>
      <p:sp>
        <p:nvSpPr>
          <p:cNvPr id="166" name="Google Shape;166;p28"/>
          <p:cNvSpPr/>
          <p:nvPr/>
        </p:nvSpPr>
        <p:spPr>
          <a:xfrm>
            <a:off x="0" y="0"/>
            <a:ext cx="9144000" cy="3993000"/>
          </a:xfrm>
          <a:prstGeom prst="rect">
            <a:avLst/>
          </a:prstGeom>
          <a:solidFill>
            <a:srgbClr val="981E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8"/>
          <p:cNvSpPr txBox="1"/>
          <p:nvPr>
            <p:ph type="ctrTitle"/>
          </p:nvPr>
        </p:nvSpPr>
        <p:spPr>
          <a:xfrm>
            <a:off x="685800" y="1583342"/>
            <a:ext cx="7772400" cy="1159800"/>
          </a:xfrm>
          <a:prstGeom prst="rect">
            <a:avLst/>
          </a:prstGeom>
        </p:spPr>
        <p:txBody>
          <a:bodyPr anchorCtr="0" anchor="b" bIns="91425" lIns="91425" spcFirstLastPara="1" rIns="91425" wrap="square" tIns="91425">
            <a:noAutofit/>
          </a:bodyPr>
          <a:lstStyle>
            <a:lvl1pPr lvl="0" rtl="0" algn="ctr">
              <a:spcBef>
                <a:spcPts val="0"/>
              </a:spcBef>
              <a:spcAft>
                <a:spcPts val="0"/>
              </a:spcAft>
              <a:buClr>
                <a:srgbClr val="FFFFFF"/>
              </a:buClr>
              <a:buSzPts val="4800"/>
              <a:buNone/>
              <a:defRPr sz="4800">
                <a:solidFill>
                  <a:srgbClr val="FFFFFF"/>
                </a:solidFill>
              </a:defRPr>
            </a:lvl1pPr>
            <a:lvl2pPr lvl="1" rtl="0" algn="ctr">
              <a:spcBef>
                <a:spcPts val="0"/>
              </a:spcBef>
              <a:spcAft>
                <a:spcPts val="0"/>
              </a:spcAft>
              <a:buClr>
                <a:srgbClr val="FFFFFF"/>
              </a:buClr>
              <a:buSzPts val="4800"/>
              <a:buNone/>
              <a:defRPr sz="4800">
                <a:solidFill>
                  <a:srgbClr val="FFFFFF"/>
                </a:solidFill>
              </a:defRPr>
            </a:lvl2pPr>
            <a:lvl3pPr lvl="2" rtl="0" algn="ctr">
              <a:spcBef>
                <a:spcPts val="0"/>
              </a:spcBef>
              <a:spcAft>
                <a:spcPts val="0"/>
              </a:spcAft>
              <a:buClr>
                <a:srgbClr val="FFFFFF"/>
              </a:buClr>
              <a:buSzPts val="4800"/>
              <a:buNone/>
              <a:defRPr sz="4800">
                <a:solidFill>
                  <a:srgbClr val="FFFFFF"/>
                </a:solidFill>
              </a:defRPr>
            </a:lvl3pPr>
            <a:lvl4pPr lvl="3" rtl="0" algn="ctr">
              <a:spcBef>
                <a:spcPts val="0"/>
              </a:spcBef>
              <a:spcAft>
                <a:spcPts val="0"/>
              </a:spcAft>
              <a:buClr>
                <a:srgbClr val="FFFFFF"/>
              </a:buClr>
              <a:buSzPts val="4800"/>
              <a:buNone/>
              <a:defRPr sz="4800">
                <a:solidFill>
                  <a:srgbClr val="FFFFFF"/>
                </a:solidFill>
              </a:defRPr>
            </a:lvl4pPr>
            <a:lvl5pPr lvl="4" rtl="0" algn="ctr">
              <a:spcBef>
                <a:spcPts val="0"/>
              </a:spcBef>
              <a:spcAft>
                <a:spcPts val="0"/>
              </a:spcAft>
              <a:buClr>
                <a:srgbClr val="FFFFFF"/>
              </a:buClr>
              <a:buSzPts val="4800"/>
              <a:buNone/>
              <a:defRPr sz="4800">
                <a:solidFill>
                  <a:srgbClr val="FFFFFF"/>
                </a:solidFill>
              </a:defRPr>
            </a:lvl5pPr>
            <a:lvl6pPr lvl="5" rtl="0" algn="ctr">
              <a:spcBef>
                <a:spcPts val="0"/>
              </a:spcBef>
              <a:spcAft>
                <a:spcPts val="0"/>
              </a:spcAft>
              <a:buClr>
                <a:srgbClr val="FFFFFF"/>
              </a:buClr>
              <a:buSzPts val="4800"/>
              <a:buNone/>
              <a:defRPr sz="4800">
                <a:solidFill>
                  <a:srgbClr val="FFFFFF"/>
                </a:solidFill>
              </a:defRPr>
            </a:lvl6pPr>
            <a:lvl7pPr lvl="6" rtl="0" algn="ctr">
              <a:spcBef>
                <a:spcPts val="0"/>
              </a:spcBef>
              <a:spcAft>
                <a:spcPts val="0"/>
              </a:spcAft>
              <a:buClr>
                <a:srgbClr val="FFFFFF"/>
              </a:buClr>
              <a:buSzPts val="4800"/>
              <a:buNone/>
              <a:defRPr sz="4800">
                <a:solidFill>
                  <a:srgbClr val="FFFFFF"/>
                </a:solidFill>
              </a:defRPr>
            </a:lvl7pPr>
            <a:lvl8pPr lvl="7" rtl="0" algn="ctr">
              <a:spcBef>
                <a:spcPts val="0"/>
              </a:spcBef>
              <a:spcAft>
                <a:spcPts val="0"/>
              </a:spcAft>
              <a:buClr>
                <a:srgbClr val="FFFFFF"/>
              </a:buClr>
              <a:buSzPts val="4800"/>
              <a:buNone/>
              <a:defRPr sz="4800">
                <a:solidFill>
                  <a:srgbClr val="FFFFFF"/>
                </a:solidFill>
              </a:defRPr>
            </a:lvl8pPr>
            <a:lvl9pPr lvl="8" rtl="0" algn="ctr">
              <a:spcBef>
                <a:spcPts val="0"/>
              </a:spcBef>
              <a:spcAft>
                <a:spcPts val="0"/>
              </a:spcAft>
              <a:buClr>
                <a:srgbClr val="FFFFFF"/>
              </a:buClr>
              <a:buSzPts val="4800"/>
              <a:buNone/>
              <a:defRPr sz="4800">
                <a:solidFill>
                  <a:srgbClr val="FFFFFF"/>
                </a:solidFill>
              </a:defRPr>
            </a:lvl9pPr>
          </a:lstStyle>
          <a:p/>
        </p:txBody>
      </p:sp>
      <p:sp>
        <p:nvSpPr>
          <p:cNvPr id="168" name="Google Shape;168;p28"/>
          <p:cNvSpPr txBox="1"/>
          <p:nvPr>
            <p:ph idx="1" type="subTitle"/>
          </p:nvPr>
        </p:nvSpPr>
        <p:spPr>
          <a:xfrm>
            <a:off x="685800" y="2840053"/>
            <a:ext cx="7772400" cy="7848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FFFFFF"/>
              </a:buClr>
              <a:buSzPts val="2400"/>
              <a:buNone/>
              <a:defRPr b="1" sz="2400">
                <a:solidFill>
                  <a:srgbClr val="FFFFFF"/>
                </a:solidFill>
              </a:defRPr>
            </a:lvl1pPr>
            <a:lvl2pPr lvl="1" rtl="0" algn="ctr">
              <a:spcBef>
                <a:spcPts val="0"/>
              </a:spcBef>
              <a:spcAft>
                <a:spcPts val="0"/>
              </a:spcAft>
              <a:buClr>
                <a:srgbClr val="FFFFFF"/>
              </a:buClr>
              <a:buSzPts val="2400"/>
              <a:buNone/>
              <a:defRPr b="1">
                <a:solidFill>
                  <a:srgbClr val="FFFFFF"/>
                </a:solidFill>
              </a:defRPr>
            </a:lvl2pPr>
            <a:lvl3pPr lvl="2" rtl="0" algn="ctr">
              <a:spcBef>
                <a:spcPts val="0"/>
              </a:spcBef>
              <a:spcAft>
                <a:spcPts val="0"/>
              </a:spcAft>
              <a:buClr>
                <a:srgbClr val="FFFFFF"/>
              </a:buClr>
              <a:buSzPts val="2400"/>
              <a:buNone/>
              <a:defRPr b="1">
                <a:solidFill>
                  <a:srgbClr val="FFFFFF"/>
                </a:solidFill>
              </a:defRPr>
            </a:lvl3pPr>
            <a:lvl4pPr lvl="3" rtl="0" algn="ctr">
              <a:spcBef>
                <a:spcPts val="0"/>
              </a:spcBef>
              <a:spcAft>
                <a:spcPts val="0"/>
              </a:spcAft>
              <a:buClr>
                <a:srgbClr val="FFFFFF"/>
              </a:buClr>
              <a:buSzPts val="2400"/>
              <a:buNone/>
              <a:defRPr b="1" sz="2400">
                <a:solidFill>
                  <a:srgbClr val="FFFFFF"/>
                </a:solidFill>
              </a:defRPr>
            </a:lvl4pPr>
            <a:lvl5pPr lvl="4" rtl="0" algn="ctr">
              <a:spcBef>
                <a:spcPts val="0"/>
              </a:spcBef>
              <a:spcAft>
                <a:spcPts val="0"/>
              </a:spcAft>
              <a:buClr>
                <a:srgbClr val="FFFFFF"/>
              </a:buClr>
              <a:buSzPts val="2400"/>
              <a:buNone/>
              <a:defRPr b="1" sz="2400">
                <a:solidFill>
                  <a:srgbClr val="FFFFFF"/>
                </a:solidFill>
              </a:defRPr>
            </a:lvl5pPr>
            <a:lvl6pPr lvl="5" rtl="0" algn="ctr">
              <a:spcBef>
                <a:spcPts val="0"/>
              </a:spcBef>
              <a:spcAft>
                <a:spcPts val="0"/>
              </a:spcAft>
              <a:buClr>
                <a:srgbClr val="FFFFFF"/>
              </a:buClr>
              <a:buSzPts val="2400"/>
              <a:buNone/>
              <a:defRPr b="1" sz="2400">
                <a:solidFill>
                  <a:srgbClr val="FFFFFF"/>
                </a:solidFill>
              </a:defRPr>
            </a:lvl6pPr>
            <a:lvl7pPr lvl="6" rtl="0" algn="ctr">
              <a:spcBef>
                <a:spcPts val="0"/>
              </a:spcBef>
              <a:spcAft>
                <a:spcPts val="0"/>
              </a:spcAft>
              <a:buClr>
                <a:srgbClr val="FFFFFF"/>
              </a:buClr>
              <a:buSzPts val="2400"/>
              <a:buNone/>
              <a:defRPr b="1" sz="2400">
                <a:solidFill>
                  <a:srgbClr val="FFFFFF"/>
                </a:solidFill>
              </a:defRPr>
            </a:lvl7pPr>
            <a:lvl8pPr lvl="7" rtl="0" algn="ctr">
              <a:spcBef>
                <a:spcPts val="0"/>
              </a:spcBef>
              <a:spcAft>
                <a:spcPts val="0"/>
              </a:spcAft>
              <a:buClr>
                <a:srgbClr val="FFFFFF"/>
              </a:buClr>
              <a:buSzPts val="2400"/>
              <a:buNone/>
              <a:defRPr b="1" sz="2400">
                <a:solidFill>
                  <a:srgbClr val="FFFFFF"/>
                </a:solidFill>
              </a:defRPr>
            </a:lvl8pPr>
            <a:lvl9pPr lvl="8" rtl="0" algn="ctr">
              <a:spcBef>
                <a:spcPts val="0"/>
              </a:spcBef>
              <a:spcAft>
                <a:spcPts val="0"/>
              </a:spcAft>
              <a:buClr>
                <a:srgbClr val="FFFFFF"/>
              </a:buClr>
              <a:buSzPts val="2400"/>
              <a:buNone/>
              <a:defRPr b="1" sz="2400">
                <a:solidFill>
                  <a:srgbClr val="FFFFFF"/>
                </a:solidFill>
              </a:defRPr>
            </a:lvl9pPr>
          </a:lstStyle>
          <a:p/>
        </p:txBody>
      </p:sp>
      <p:sp>
        <p:nvSpPr>
          <p:cNvPr id="169" name="Google Shape;169;p28"/>
          <p:cNvSpPr/>
          <p:nvPr/>
        </p:nvSpPr>
        <p:spPr>
          <a:xfrm>
            <a:off x="3047704" y="3992850"/>
            <a:ext cx="3047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8"/>
          <p:cNvSpPr/>
          <p:nvPr/>
        </p:nvSpPr>
        <p:spPr>
          <a:xfrm>
            <a:off x="6096271" y="3992850"/>
            <a:ext cx="3047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8"/>
          <p:cNvSpPr/>
          <p:nvPr/>
        </p:nvSpPr>
        <p:spPr>
          <a:xfrm>
            <a:off x="1" y="3992850"/>
            <a:ext cx="3047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72" name="Shape 172"/>
        <p:cNvGrpSpPr/>
        <p:nvPr/>
      </p:nvGrpSpPr>
      <p:grpSpPr>
        <a:xfrm>
          <a:off x="0" y="0"/>
          <a:ext cx="0" cy="0"/>
          <a:chOff x="0" y="0"/>
          <a:chExt cx="0" cy="0"/>
        </a:xfrm>
      </p:grpSpPr>
      <p:sp>
        <p:nvSpPr>
          <p:cNvPr id="173" name="Google Shape;173;p29"/>
          <p:cNvSpPr txBox="1"/>
          <p:nvPr>
            <p:ph idx="1" type="body"/>
          </p:nvPr>
        </p:nvSpPr>
        <p:spPr>
          <a:xfrm>
            <a:off x="1710425" y="2161800"/>
            <a:ext cx="5723700" cy="819900"/>
          </a:xfrm>
          <a:prstGeom prst="rect">
            <a:avLst/>
          </a:prstGeom>
        </p:spPr>
        <p:txBody>
          <a:bodyPr anchorCtr="0" anchor="t" bIns="91425" lIns="91425" spcFirstLastPara="1" rIns="91425" wrap="square" tIns="91425">
            <a:noAutofit/>
          </a:bodyPr>
          <a:lstStyle>
            <a:lvl1pPr indent="-419100" lvl="0" marL="457200" rtl="0" algn="ctr">
              <a:spcBef>
                <a:spcPts val="600"/>
              </a:spcBef>
              <a:spcAft>
                <a:spcPts val="0"/>
              </a:spcAft>
              <a:buSzPts val="3000"/>
              <a:buChar char="●"/>
              <a:defRPr i="1"/>
            </a:lvl1pPr>
            <a:lvl2pPr indent="-381000" lvl="1" marL="914400" rtl="0" algn="ctr">
              <a:spcBef>
                <a:spcPts val="0"/>
              </a:spcBef>
              <a:spcAft>
                <a:spcPts val="0"/>
              </a:spcAft>
              <a:buSzPts val="2400"/>
              <a:buChar char="○"/>
              <a:defRPr i="1"/>
            </a:lvl2pPr>
            <a:lvl3pPr indent="-381000" lvl="2" marL="1371600" rtl="0" algn="ctr">
              <a:spcBef>
                <a:spcPts val="0"/>
              </a:spcBef>
              <a:spcAft>
                <a:spcPts val="0"/>
              </a:spcAft>
              <a:buSzPts val="2400"/>
              <a:buChar char="■"/>
              <a:defRPr i="1"/>
            </a:lvl3pPr>
            <a:lvl4pPr indent="-342900" lvl="3" marL="1828800" rtl="0" algn="ctr">
              <a:spcBef>
                <a:spcPts val="0"/>
              </a:spcBef>
              <a:spcAft>
                <a:spcPts val="0"/>
              </a:spcAft>
              <a:buSzPts val="1800"/>
              <a:buChar char="●"/>
              <a:defRPr i="1"/>
            </a:lvl4pPr>
            <a:lvl5pPr indent="-342900" lvl="4" marL="2286000" rtl="0" algn="ctr">
              <a:spcBef>
                <a:spcPts val="0"/>
              </a:spcBef>
              <a:spcAft>
                <a:spcPts val="0"/>
              </a:spcAft>
              <a:buSzPts val="1800"/>
              <a:buChar char="○"/>
              <a:defRPr i="1"/>
            </a:lvl5pPr>
            <a:lvl6pPr indent="-342900" lvl="5" marL="2743200" rtl="0" algn="ctr">
              <a:spcBef>
                <a:spcPts val="0"/>
              </a:spcBef>
              <a:spcAft>
                <a:spcPts val="0"/>
              </a:spcAft>
              <a:buSzPts val="1800"/>
              <a:buChar char="■"/>
              <a:defRPr i="1"/>
            </a:lvl6pPr>
            <a:lvl7pPr indent="-342900" lvl="6" marL="3200400" rtl="0" algn="ctr">
              <a:spcBef>
                <a:spcPts val="0"/>
              </a:spcBef>
              <a:spcAft>
                <a:spcPts val="0"/>
              </a:spcAft>
              <a:buSzPts val="1800"/>
              <a:buChar char="●"/>
              <a:defRPr i="1"/>
            </a:lvl7pPr>
            <a:lvl8pPr indent="-342900" lvl="7" marL="3657600" rtl="0" algn="ctr">
              <a:spcBef>
                <a:spcPts val="0"/>
              </a:spcBef>
              <a:spcAft>
                <a:spcPts val="0"/>
              </a:spcAft>
              <a:buSzPts val="1800"/>
              <a:buChar char="○"/>
              <a:defRPr i="1"/>
            </a:lvl8pPr>
            <a:lvl9pPr indent="-342900" lvl="8" marL="4114800" rtl="0" algn="ctr">
              <a:spcBef>
                <a:spcPts val="0"/>
              </a:spcBef>
              <a:spcAft>
                <a:spcPts val="0"/>
              </a:spcAft>
              <a:buSzPts val="1800"/>
              <a:buChar char="■"/>
              <a:defRPr i="1"/>
            </a:lvl9pPr>
          </a:lstStyle>
          <a:p/>
        </p:txBody>
      </p:sp>
      <p:sp>
        <p:nvSpPr>
          <p:cNvPr id="174" name="Google Shape;174;p29"/>
          <p:cNvSpPr txBox="1"/>
          <p:nvPr/>
        </p:nvSpPr>
        <p:spPr>
          <a:xfrm>
            <a:off x="3593400" y="1181419"/>
            <a:ext cx="1957200" cy="65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600">
                <a:solidFill>
                  <a:srgbClr val="97ABBC"/>
                </a:solidFill>
              </a:rPr>
              <a:t>“</a:t>
            </a:r>
            <a:endParaRPr b="1" sz="9600">
              <a:solidFill>
                <a:srgbClr val="97ABBC"/>
              </a:solidFill>
            </a:endParaRPr>
          </a:p>
        </p:txBody>
      </p:sp>
      <p:sp>
        <p:nvSpPr>
          <p:cNvPr id="175" name="Google Shape;175;p29"/>
          <p:cNvSpPr/>
          <p:nvPr/>
        </p:nvSpPr>
        <p:spPr>
          <a:xfrm>
            <a:off x="5723283" y="1599675"/>
            <a:ext cx="17103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9"/>
          <p:cNvSpPr/>
          <p:nvPr/>
        </p:nvSpPr>
        <p:spPr>
          <a:xfrm>
            <a:off x="7434177" y="1599675"/>
            <a:ext cx="17103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9"/>
          <p:cNvSpPr/>
          <p:nvPr/>
        </p:nvSpPr>
        <p:spPr>
          <a:xfrm>
            <a:off x="0" y="1599675"/>
            <a:ext cx="17103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9"/>
          <p:cNvSpPr/>
          <p:nvPr/>
        </p:nvSpPr>
        <p:spPr>
          <a:xfrm>
            <a:off x="1710425" y="1599675"/>
            <a:ext cx="17103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79" name="Shape 179"/>
        <p:cNvGrpSpPr/>
        <p:nvPr/>
      </p:nvGrpSpPr>
      <p:grpSpPr>
        <a:xfrm>
          <a:off x="0" y="0"/>
          <a:ext cx="0" cy="0"/>
          <a:chOff x="0" y="0"/>
          <a:chExt cx="0" cy="0"/>
        </a:xfrm>
      </p:grpSpPr>
      <p:sp>
        <p:nvSpPr>
          <p:cNvPr id="180" name="Google Shape;180;p30"/>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181" name="Google Shape;181;p30"/>
          <p:cNvSpPr txBox="1"/>
          <p:nvPr>
            <p:ph idx="1" type="body"/>
          </p:nvPr>
        </p:nvSpPr>
        <p:spPr>
          <a:xfrm>
            <a:off x="893700" y="1373588"/>
            <a:ext cx="6462600" cy="3552300"/>
          </a:xfrm>
          <a:prstGeom prst="rect">
            <a:avLst/>
          </a:prstGeom>
        </p:spPr>
        <p:txBody>
          <a:bodyPr anchorCtr="0" anchor="t" bIns="91425" lIns="91425" spcFirstLastPara="1" rIns="91425" wrap="square" tIns="91425">
            <a:noAutofit/>
          </a:bodyPr>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182" name="Google Shape;182;p30"/>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0"/>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30"/>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30"/>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86" name="Shape 186"/>
        <p:cNvGrpSpPr/>
        <p:nvPr/>
      </p:nvGrpSpPr>
      <p:grpSpPr>
        <a:xfrm>
          <a:off x="0" y="0"/>
          <a:ext cx="0" cy="0"/>
          <a:chOff x="0" y="0"/>
          <a:chExt cx="0" cy="0"/>
        </a:xfrm>
      </p:grpSpPr>
      <p:sp>
        <p:nvSpPr>
          <p:cNvPr id="187" name="Google Shape;187;p31"/>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188" name="Google Shape;188;p31"/>
          <p:cNvSpPr txBox="1"/>
          <p:nvPr>
            <p:ph idx="1" type="body"/>
          </p:nvPr>
        </p:nvSpPr>
        <p:spPr>
          <a:xfrm>
            <a:off x="893625" y="1200150"/>
            <a:ext cx="3136800" cy="37257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189" name="Google Shape;189;p31"/>
          <p:cNvSpPr txBox="1"/>
          <p:nvPr>
            <p:ph idx="2" type="body"/>
          </p:nvPr>
        </p:nvSpPr>
        <p:spPr>
          <a:xfrm>
            <a:off x="4219456" y="1200150"/>
            <a:ext cx="3136800" cy="37257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190" name="Google Shape;190;p31"/>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31"/>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1"/>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1"/>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31"/>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31"/>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31"/>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31"/>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98" name="Shape 198"/>
        <p:cNvGrpSpPr/>
        <p:nvPr/>
      </p:nvGrpSpPr>
      <p:grpSpPr>
        <a:xfrm>
          <a:off x="0" y="0"/>
          <a:ext cx="0" cy="0"/>
          <a:chOff x="0" y="0"/>
          <a:chExt cx="0" cy="0"/>
        </a:xfrm>
      </p:grpSpPr>
      <p:sp>
        <p:nvSpPr>
          <p:cNvPr id="199" name="Google Shape;199;p32"/>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00" name="Google Shape;200;p32"/>
          <p:cNvSpPr txBox="1"/>
          <p:nvPr>
            <p:ph idx="1" type="body"/>
          </p:nvPr>
        </p:nvSpPr>
        <p:spPr>
          <a:xfrm>
            <a:off x="893700" y="1200150"/>
            <a:ext cx="2371200" cy="3725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201" name="Google Shape;201;p32"/>
          <p:cNvSpPr txBox="1"/>
          <p:nvPr>
            <p:ph idx="2" type="body"/>
          </p:nvPr>
        </p:nvSpPr>
        <p:spPr>
          <a:xfrm>
            <a:off x="3386404" y="1200150"/>
            <a:ext cx="2371200" cy="3725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202" name="Google Shape;202;p32"/>
          <p:cNvSpPr txBox="1"/>
          <p:nvPr>
            <p:ph idx="3" type="body"/>
          </p:nvPr>
        </p:nvSpPr>
        <p:spPr>
          <a:xfrm>
            <a:off x="5879107" y="1200150"/>
            <a:ext cx="2371200" cy="3725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203" name="Google Shape;203;p32"/>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32"/>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2"/>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2"/>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32"/>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2"/>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2"/>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32"/>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1" name="Shape 211"/>
        <p:cNvGrpSpPr/>
        <p:nvPr/>
      </p:nvGrpSpPr>
      <p:grpSpPr>
        <a:xfrm>
          <a:off x="0" y="0"/>
          <a:ext cx="0" cy="0"/>
          <a:chOff x="0" y="0"/>
          <a:chExt cx="0" cy="0"/>
        </a:xfrm>
      </p:grpSpPr>
      <p:sp>
        <p:nvSpPr>
          <p:cNvPr id="212" name="Google Shape;212;p33"/>
          <p:cNvSpPr txBox="1"/>
          <p:nvPr>
            <p:ph type="title"/>
          </p:nvPr>
        </p:nvSpPr>
        <p:spPr>
          <a:xfrm>
            <a:off x="893700" y="205988"/>
            <a:ext cx="6462600" cy="857100"/>
          </a:xfrm>
          <a:prstGeom prst="rect">
            <a:avLst/>
          </a:prstGeom>
        </p:spPr>
        <p:txBody>
          <a:bodyPr anchorCtr="0" anchor="b" bIns="91425" lIns="91425" spcFirstLastPara="1" rIns="91425" wrap="square" tIns="91425">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213" name="Google Shape;213;p33"/>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3"/>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3"/>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33"/>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33"/>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3"/>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3"/>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3"/>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21" name="Shape 221"/>
        <p:cNvGrpSpPr/>
        <p:nvPr/>
      </p:nvGrpSpPr>
      <p:grpSpPr>
        <a:xfrm>
          <a:off x="0" y="0"/>
          <a:ext cx="0" cy="0"/>
          <a:chOff x="0" y="0"/>
          <a:chExt cx="0" cy="0"/>
        </a:xfrm>
      </p:grpSpPr>
      <p:sp>
        <p:nvSpPr>
          <p:cNvPr id="222" name="Google Shape;222;p34"/>
          <p:cNvSpPr txBox="1"/>
          <p:nvPr>
            <p:ph idx="1" type="body"/>
          </p:nvPr>
        </p:nvSpPr>
        <p:spPr>
          <a:xfrm>
            <a:off x="893700" y="4649963"/>
            <a:ext cx="6462600" cy="350700"/>
          </a:xfrm>
          <a:prstGeom prst="rect">
            <a:avLst/>
          </a:prstGeom>
        </p:spPr>
        <p:txBody>
          <a:bodyPr anchorCtr="0" anchor="b" bIns="91425" lIns="91425" spcFirstLastPara="1" rIns="91425" wrap="square" tIns="91425">
            <a:noAutofit/>
          </a:bodyPr>
          <a:lstStyle>
            <a:lvl1pPr indent="-228600" lvl="0" marL="457200" rtl="0">
              <a:spcBef>
                <a:spcPts val="360"/>
              </a:spcBef>
              <a:spcAft>
                <a:spcPts val="0"/>
              </a:spcAft>
              <a:buClr>
                <a:srgbClr val="2185C5"/>
              </a:buClr>
              <a:buSzPts val="1400"/>
              <a:buNone/>
              <a:defRPr sz="1400">
                <a:solidFill>
                  <a:srgbClr val="2185C5"/>
                </a:solidFill>
              </a:defRPr>
            </a:lvl1pPr>
          </a:lstStyle>
          <a:p/>
        </p:txBody>
      </p:sp>
      <p:sp>
        <p:nvSpPr>
          <p:cNvPr id="223" name="Google Shape;223;p34"/>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4"/>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4"/>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4"/>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34"/>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4"/>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34"/>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34"/>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1" name="Shape 231"/>
        <p:cNvGrpSpPr/>
        <p:nvPr/>
      </p:nvGrpSpPr>
      <p:grpSpPr>
        <a:xfrm>
          <a:off x="0" y="0"/>
          <a:ext cx="0" cy="0"/>
          <a:chOff x="0" y="0"/>
          <a:chExt cx="0" cy="0"/>
        </a:xfrm>
      </p:grpSpPr>
      <p:sp>
        <p:nvSpPr>
          <p:cNvPr id="232" name="Google Shape;232;p35"/>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5"/>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35"/>
          <p:cNvSpPr/>
          <p:nvPr/>
        </p:nvSpPr>
        <p:spPr>
          <a:xfrm>
            <a:off x="0" y="5066325"/>
            <a:ext cx="8937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35"/>
          <p:cNvSpPr/>
          <p:nvPr/>
        </p:nvSpPr>
        <p:spPr>
          <a:xfrm>
            <a:off x="893710" y="5066325"/>
            <a:ext cx="6462600" cy="77400"/>
          </a:xfrm>
          <a:prstGeom prst="rect">
            <a:avLst/>
          </a:prstGeom>
          <a:solidFill>
            <a:srgbClr val="2185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35"/>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35"/>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5"/>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5"/>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_1">
    <p:bg>
      <p:bgPr>
        <a:solidFill>
          <a:srgbClr val="981E32"/>
        </a:solidFill>
      </p:bgPr>
    </p:bg>
    <p:spTree>
      <p:nvGrpSpPr>
        <p:cNvPr id="240" name="Shape 240"/>
        <p:cNvGrpSpPr/>
        <p:nvPr/>
      </p:nvGrpSpPr>
      <p:grpSpPr>
        <a:xfrm>
          <a:off x="0" y="0"/>
          <a:ext cx="0" cy="0"/>
          <a:chOff x="0" y="0"/>
          <a:chExt cx="0" cy="0"/>
        </a:xfrm>
      </p:grpSpPr>
      <p:sp>
        <p:nvSpPr>
          <p:cNvPr id="241" name="Google Shape;241;p36"/>
          <p:cNvSpPr/>
          <p:nvPr/>
        </p:nvSpPr>
        <p:spPr>
          <a:xfrm>
            <a:off x="7356366" y="5066325"/>
            <a:ext cx="893700" cy="77400"/>
          </a:xfrm>
          <a:prstGeom prst="rect">
            <a:avLst/>
          </a:prstGeom>
          <a:solidFill>
            <a:srgbClr val="FF971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36"/>
          <p:cNvSpPr/>
          <p:nvPr/>
        </p:nvSpPr>
        <p:spPr>
          <a:xfrm>
            <a:off x="8250312" y="5066325"/>
            <a:ext cx="893700" cy="77400"/>
          </a:xfrm>
          <a:prstGeom prst="rect">
            <a:avLst/>
          </a:prstGeom>
          <a:solidFill>
            <a:srgbClr val="F2025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6"/>
          <p:cNvSpPr/>
          <p:nvPr/>
        </p:nvSpPr>
        <p:spPr>
          <a:xfrm>
            <a:off x="0" y="5066325"/>
            <a:ext cx="893700" cy="774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36"/>
          <p:cNvSpPr/>
          <p:nvPr/>
        </p:nvSpPr>
        <p:spPr>
          <a:xfrm>
            <a:off x="893710" y="5066325"/>
            <a:ext cx="6462600" cy="77400"/>
          </a:xfrm>
          <a:prstGeom prst="rect">
            <a:avLst/>
          </a:prstGeom>
          <a:solidFill>
            <a:srgbClr val="7ECEF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6"/>
          <p:cNvSpPr/>
          <p:nvPr/>
        </p:nvSpPr>
        <p:spPr>
          <a:xfrm>
            <a:off x="7356366" y="5066325"/>
            <a:ext cx="893700" cy="77400"/>
          </a:xfrm>
          <a:prstGeom prst="rect">
            <a:avLst/>
          </a:prstGeom>
          <a:solidFill>
            <a:srgbClr val="00A5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36"/>
          <p:cNvSpPr/>
          <p:nvPr/>
        </p:nvSpPr>
        <p:spPr>
          <a:xfrm>
            <a:off x="8250312" y="5066325"/>
            <a:ext cx="893700" cy="77400"/>
          </a:xfrm>
          <a:prstGeom prst="rect">
            <a:avLst/>
          </a:prstGeom>
          <a:solidFill>
            <a:srgbClr val="FFB81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36"/>
          <p:cNvSpPr/>
          <p:nvPr/>
        </p:nvSpPr>
        <p:spPr>
          <a:xfrm>
            <a:off x="0" y="5066325"/>
            <a:ext cx="893700" cy="77400"/>
          </a:xfrm>
          <a:prstGeom prst="rect">
            <a:avLst/>
          </a:prstGeom>
          <a:solidFill>
            <a:srgbClr val="ADA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6"/>
          <p:cNvSpPr/>
          <p:nvPr/>
        </p:nvSpPr>
        <p:spPr>
          <a:xfrm>
            <a:off x="893710" y="5066325"/>
            <a:ext cx="6462600" cy="77400"/>
          </a:xfrm>
          <a:prstGeom prst="rect">
            <a:avLst/>
          </a:prstGeom>
          <a:solidFill>
            <a:srgbClr val="C60C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4.xml"/><Relationship Id="rId10" Type="http://schemas.openxmlformats.org/officeDocument/2006/relationships/slideLayout" Target="../slideLayouts/slideLayout23.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3.xml"/><Relationship Id="rId10" Type="http://schemas.openxmlformats.org/officeDocument/2006/relationships/slideLayout" Target="../slideLayouts/slideLayout3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63" name="Shape 63"/>
        <p:cNvGrpSpPr/>
        <p:nvPr/>
      </p:nvGrpSpPr>
      <p:grpSpPr>
        <a:xfrm>
          <a:off x="0" y="0"/>
          <a:ext cx="0" cy="0"/>
          <a:chOff x="0" y="0"/>
          <a:chExt cx="0" cy="0"/>
        </a:xfrm>
      </p:grpSpPr>
      <p:sp>
        <p:nvSpPr>
          <p:cNvPr id="64" name="Google Shape;64;p15"/>
          <p:cNvSpPr txBox="1"/>
          <p:nvPr>
            <p:ph type="title"/>
          </p:nvPr>
        </p:nvSpPr>
        <p:spPr>
          <a:xfrm>
            <a:off x="893700" y="205988"/>
            <a:ext cx="6462600" cy="8574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3600"/>
              <a:buFont typeface="Raleway"/>
              <a:buNone/>
              <a:defRPr b="0" i="0" sz="3600" u="none" cap="none" strike="noStrike">
                <a:solidFill>
                  <a:srgbClr val="000000"/>
                </a:solidFill>
                <a:latin typeface="Raleway"/>
                <a:ea typeface="Raleway"/>
                <a:cs typeface="Raleway"/>
                <a:sym typeface="Raleway"/>
              </a:defRPr>
            </a:lvl1pPr>
            <a:lvl2pPr lvl="1"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2pPr>
            <a:lvl3pPr lvl="2"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3pPr>
            <a:lvl4pPr lvl="3"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4pPr>
            <a:lvl5pPr lvl="4"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5pPr>
            <a:lvl6pPr lvl="5"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6pPr>
            <a:lvl7pPr lvl="6"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7pPr>
            <a:lvl8pPr lvl="7"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8pPr>
            <a:lvl9pPr lvl="8" marR="0" rtl="0" algn="l">
              <a:lnSpc>
                <a:spcPct val="100000"/>
              </a:lnSpc>
              <a:spcBef>
                <a:spcPts val="0"/>
              </a:spcBef>
              <a:spcAft>
                <a:spcPts val="0"/>
              </a:spcAft>
              <a:buClr>
                <a:srgbClr val="97ABBC"/>
              </a:buClr>
              <a:buSzPts val="3600"/>
              <a:buFont typeface="Raleway"/>
              <a:buNone/>
              <a:defRPr b="0" i="0" sz="3600" u="none" cap="none" strike="noStrike">
                <a:solidFill>
                  <a:srgbClr val="97ABBC"/>
                </a:solidFill>
                <a:latin typeface="Raleway"/>
                <a:ea typeface="Raleway"/>
                <a:cs typeface="Raleway"/>
                <a:sym typeface="Raleway"/>
              </a:defRPr>
            </a:lvl9pPr>
          </a:lstStyle>
          <a:p/>
        </p:txBody>
      </p:sp>
      <p:sp>
        <p:nvSpPr>
          <p:cNvPr id="65" name="Google Shape;65;p15"/>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lvl1pPr indent="-419100" lvl="0" marL="457200" marR="0" rtl="0" algn="l">
              <a:lnSpc>
                <a:spcPct val="100000"/>
              </a:lnSpc>
              <a:spcBef>
                <a:spcPts val="600"/>
              </a:spcBef>
              <a:spcAft>
                <a:spcPts val="0"/>
              </a:spcAft>
              <a:buClr>
                <a:srgbClr val="000000"/>
              </a:buClr>
              <a:buSzPts val="3000"/>
              <a:buFont typeface="Lato"/>
              <a:buChar char="●"/>
              <a:defRPr b="0" i="0" sz="3000" u="none" cap="none" strike="noStrike">
                <a:solidFill>
                  <a:srgbClr val="000000"/>
                </a:solidFill>
                <a:latin typeface="Lato"/>
                <a:ea typeface="Lato"/>
                <a:cs typeface="Lato"/>
                <a:sym typeface="Lato"/>
              </a:defRPr>
            </a:lvl1pPr>
            <a:lvl2pPr indent="-381000" lvl="1" marL="914400" marR="0" rtl="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2pPr>
            <a:lvl3pPr indent="-381000" lvl="2" marL="1371600" marR="0" rtl="0" algn="l">
              <a:lnSpc>
                <a:spcPct val="100000"/>
              </a:lnSpc>
              <a:spcBef>
                <a:spcPts val="0"/>
              </a:spcBef>
              <a:spcAft>
                <a:spcPts val="0"/>
              </a:spcAft>
              <a:buClr>
                <a:srgbClr val="000000"/>
              </a:buClr>
              <a:buSzPts val="2400"/>
              <a:buFont typeface="Lato"/>
              <a:buChar char="■"/>
              <a:defRPr b="0" i="0" sz="2400" u="none" cap="none" strike="noStrike">
                <a:solidFill>
                  <a:srgbClr val="000000"/>
                </a:solidFill>
                <a:latin typeface="Lato"/>
                <a:ea typeface="Lato"/>
                <a:cs typeface="Lato"/>
                <a:sym typeface="Lato"/>
              </a:defRPr>
            </a:lvl3pPr>
            <a:lvl4pPr indent="-342900" lvl="3" marL="18288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4pPr>
            <a:lvl5pPr indent="-342900" lvl="4" marL="22860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5pPr>
            <a:lvl6pPr indent="-342900" lvl="5" marL="27432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6pPr>
            <a:lvl7pPr indent="-342900" lvl="6" marL="32004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7pPr>
            <a:lvl8pPr indent="-342900" lvl="7" marL="36576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8pPr>
            <a:lvl9pPr indent="-342900" lvl="8" marL="4114800" marR="0" rtl="0" algn="l">
              <a:lnSpc>
                <a:spcPct val="100000"/>
              </a:lnSpc>
              <a:spcBef>
                <a:spcPts val="0"/>
              </a:spcBef>
              <a:spcAft>
                <a:spcPts val="0"/>
              </a:spcAft>
              <a:buClr>
                <a:srgbClr val="000000"/>
              </a:buClr>
              <a:buSzPts val="1800"/>
              <a:buFont typeface="Lato"/>
              <a:buChar char="■"/>
              <a:defRPr b="0" i="0" sz="1800" u="none" cap="none" strike="noStrike">
                <a:solidFill>
                  <a:srgbClr val="000000"/>
                </a:solidFill>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156" name="Shape 156"/>
        <p:cNvGrpSpPr/>
        <p:nvPr/>
      </p:nvGrpSpPr>
      <p:grpSpPr>
        <a:xfrm>
          <a:off x="0" y="0"/>
          <a:ext cx="0" cy="0"/>
          <a:chOff x="0" y="0"/>
          <a:chExt cx="0" cy="0"/>
        </a:xfrm>
      </p:grpSpPr>
      <p:sp>
        <p:nvSpPr>
          <p:cNvPr id="157" name="Google Shape;157;p26"/>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SzPts val="3600"/>
              <a:buFont typeface="Raleway"/>
              <a:buNone/>
              <a:defRPr sz="3600">
                <a:latin typeface="Raleway"/>
                <a:ea typeface="Raleway"/>
                <a:cs typeface="Raleway"/>
                <a:sym typeface="Raleway"/>
              </a:defRPr>
            </a:lvl1pPr>
            <a:lvl2pPr lvl="1"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rt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p:txBody>
      </p:sp>
      <p:sp>
        <p:nvSpPr>
          <p:cNvPr id="158" name="Google Shape;158;p26"/>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lvl1pPr indent="-419100" lvl="0" marL="457200" rtl="0">
              <a:spcBef>
                <a:spcPts val="600"/>
              </a:spcBef>
              <a:spcAft>
                <a:spcPts val="0"/>
              </a:spcAft>
              <a:buSzPts val="3000"/>
              <a:buFont typeface="Lato"/>
              <a:buChar char="●"/>
              <a:defRPr sz="3000">
                <a:latin typeface="Lato"/>
                <a:ea typeface="Lato"/>
                <a:cs typeface="Lato"/>
                <a:sym typeface="Lato"/>
              </a:defRPr>
            </a:lvl1pPr>
            <a:lvl2pPr indent="-381000" lvl="1" marL="914400" rtl="0">
              <a:spcBef>
                <a:spcPts val="0"/>
              </a:spcBef>
              <a:spcAft>
                <a:spcPts val="0"/>
              </a:spcAft>
              <a:buSzPts val="2400"/>
              <a:buFont typeface="Lato"/>
              <a:buChar char="○"/>
              <a:defRPr sz="2400">
                <a:latin typeface="Lato"/>
                <a:ea typeface="Lato"/>
                <a:cs typeface="Lato"/>
                <a:sym typeface="Lato"/>
              </a:defRPr>
            </a:lvl2pPr>
            <a:lvl3pPr indent="-381000" lvl="2" marL="1371600" rtl="0">
              <a:spcBef>
                <a:spcPts val="0"/>
              </a:spcBef>
              <a:spcAft>
                <a:spcPts val="0"/>
              </a:spcAft>
              <a:buSzPts val="2400"/>
              <a:buFont typeface="Lato"/>
              <a:buChar char="■"/>
              <a:defRPr sz="2400">
                <a:latin typeface="Lato"/>
                <a:ea typeface="Lato"/>
                <a:cs typeface="Lato"/>
                <a:sym typeface="Lato"/>
              </a:defRPr>
            </a:lvl3pPr>
            <a:lvl4pPr indent="-342900" lvl="3" marL="1828800" rtl="0">
              <a:spcBef>
                <a:spcPts val="0"/>
              </a:spcBef>
              <a:spcAft>
                <a:spcPts val="0"/>
              </a:spcAft>
              <a:buSzPts val="1800"/>
              <a:buFont typeface="Lato"/>
              <a:buChar char="●"/>
              <a:defRPr sz="1800">
                <a:latin typeface="Lato"/>
                <a:ea typeface="Lato"/>
                <a:cs typeface="Lato"/>
                <a:sym typeface="Lato"/>
              </a:defRPr>
            </a:lvl4pPr>
            <a:lvl5pPr indent="-342900" lvl="4" marL="2286000" rtl="0">
              <a:spcBef>
                <a:spcPts val="0"/>
              </a:spcBef>
              <a:spcAft>
                <a:spcPts val="0"/>
              </a:spcAft>
              <a:buSzPts val="1800"/>
              <a:buFont typeface="Lato"/>
              <a:buChar char="○"/>
              <a:defRPr sz="1800">
                <a:latin typeface="Lato"/>
                <a:ea typeface="Lato"/>
                <a:cs typeface="Lato"/>
                <a:sym typeface="Lato"/>
              </a:defRPr>
            </a:lvl5pPr>
            <a:lvl6pPr indent="-342900" lvl="5" marL="2743200" rtl="0">
              <a:spcBef>
                <a:spcPts val="0"/>
              </a:spcBef>
              <a:spcAft>
                <a:spcPts val="0"/>
              </a:spcAft>
              <a:buSzPts val="1800"/>
              <a:buFont typeface="Lato"/>
              <a:buChar char="■"/>
              <a:defRPr sz="1800">
                <a:latin typeface="Lato"/>
                <a:ea typeface="Lato"/>
                <a:cs typeface="Lato"/>
                <a:sym typeface="Lato"/>
              </a:defRPr>
            </a:lvl6pPr>
            <a:lvl7pPr indent="-342900" lvl="6" marL="3200400" rtl="0">
              <a:spcBef>
                <a:spcPts val="0"/>
              </a:spcBef>
              <a:spcAft>
                <a:spcPts val="0"/>
              </a:spcAft>
              <a:buSzPts val="1800"/>
              <a:buFont typeface="Lato"/>
              <a:buChar char="●"/>
              <a:defRPr sz="1800">
                <a:latin typeface="Lato"/>
                <a:ea typeface="Lato"/>
                <a:cs typeface="Lato"/>
                <a:sym typeface="Lato"/>
              </a:defRPr>
            </a:lvl7pPr>
            <a:lvl8pPr indent="-342900" lvl="7" marL="3657600" rtl="0">
              <a:spcBef>
                <a:spcPts val="0"/>
              </a:spcBef>
              <a:spcAft>
                <a:spcPts val="0"/>
              </a:spcAft>
              <a:buSzPts val="1800"/>
              <a:buFont typeface="Lato"/>
              <a:buChar char="○"/>
              <a:defRPr sz="1800">
                <a:latin typeface="Lato"/>
                <a:ea typeface="Lato"/>
                <a:cs typeface="Lato"/>
                <a:sym typeface="Lato"/>
              </a:defRPr>
            </a:lvl8pPr>
            <a:lvl9pPr indent="-342900" lvl="8" marL="4114800" rtl="0">
              <a:spcBef>
                <a:spcPts val="0"/>
              </a:spcBef>
              <a:spcAft>
                <a:spcPts val="0"/>
              </a:spcAft>
              <a:buSzPts val="1800"/>
              <a:buFont typeface="Lato"/>
              <a:buChar char="■"/>
              <a:defRPr sz="1800">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 Id="rId3" Type="http://schemas.openxmlformats.org/officeDocument/2006/relationships/hyperlink" Target="http://creativecommons.org/licenses/by/4.0/" TargetMode="External"/><Relationship Id="rId4" Type="http://schemas.openxmlformats.org/officeDocument/2006/relationships/hyperlink" Target="http://www.slidescarnival.com/" TargetMode="External"/><Relationship Id="rId5" Type="http://schemas.openxmlformats.org/officeDocument/2006/relationships/hyperlink" Target="http://www.webalys.com/minicon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7"/>
          <p:cNvSpPr txBox="1"/>
          <p:nvPr>
            <p:ph type="ctrTitle"/>
          </p:nvPr>
        </p:nvSpPr>
        <p:spPr>
          <a:xfrm>
            <a:off x="405000" y="2739842"/>
            <a:ext cx="8334000" cy="1159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800"/>
              <a:buNone/>
            </a:pPr>
            <a:r>
              <a:rPr lang="en">
                <a:latin typeface="Raleway"/>
                <a:ea typeface="Raleway"/>
                <a:cs typeface="Raleway"/>
                <a:sym typeface="Raleway"/>
              </a:rPr>
              <a:t>Digitization Policies</a:t>
            </a:r>
            <a:endParaRPr>
              <a:latin typeface="Raleway"/>
              <a:ea typeface="Raleway"/>
              <a:cs typeface="Raleway"/>
              <a:sym typeface="Raleway"/>
            </a:endParaRPr>
          </a:p>
          <a:p>
            <a:pPr indent="0" lvl="0" marL="0" rtl="0" algn="l">
              <a:lnSpc>
                <a:spcPct val="100000"/>
              </a:lnSpc>
              <a:spcBef>
                <a:spcPts val="600"/>
              </a:spcBef>
              <a:spcAft>
                <a:spcPts val="0"/>
              </a:spcAft>
              <a:buClr>
                <a:schemeClr val="dk1"/>
              </a:buClr>
              <a:buSzPts val="1100"/>
              <a:buFont typeface="Arial"/>
              <a:buNone/>
            </a:pPr>
            <a:r>
              <a:rPr lang="en" sz="3600">
                <a:latin typeface="Raleway"/>
                <a:ea typeface="Raleway"/>
                <a:cs typeface="Raleway"/>
                <a:sym typeface="Raleway"/>
              </a:rPr>
              <a:t>Digital Stewardship Curriculum</a:t>
            </a:r>
            <a:endParaRPr sz="3600">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46"/>
          <p:cNvSpPr txBox="1"/>
          <p:nvPr>
            <p:ph type="title"/>
          </p:nvPr>
        </p:nvSpPr>
        <p:spPr>
          <a:xfrm>
            <a:off x="794850" y="-66994"/>
            <a:ext cx="7554300" cy="11538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Digitization </a:t>
            </a:r>
            <a:r>
              <a:rPr lang="en"/>
              <a:t>Policy: Next Steps</a:t>
            </a:r>
            <a:endParaRPr/>
          </a:p>
        </p:txBody>
      </p:sp>
      <p:sp>
        <p:nvSpPr>
          <p:cNvPr id="313" name="Google Shape;313;p46"/>
          <p:cNvSpPr txBox="1"/>
          <p:nvPr>
            <p:ph idx="1" type="body"/>
          </p:nvPr>
        </p:nvSpPr>
        <p:spPr>
          <a:xfrm>
            <a:off x="794850" y="944750"/>
            <a:ext cx="7909800" cy="4088400"/>
          </a:xfrm>
          <a:prstGeom prst="rect">
            <a:avLst/>
          </a:prstGeom>
          <a:noFill/>
          <a:ln>
            <a:noFill/>
          </a:ln>
        </p:spPr>
        <p:txBody>
          <a:bodyPr anchorCtr="0" anchor="t" bIns="91425" lIns="91425" spcFirstLastPara="1" rIns="91425" wrap="square" tIns="91425">
            <a:noAutofit/>
          </a:bodyPr>
          <a:lstStyle/>
          <a:p>
            <a:pPr indent="-419100" lvl="0" marL="457200" marR="0" rtl="0" algn="l">
              <a:lnSpc>
                <a:spcPct val="115000"/>
              </a:lnSpc>
              <a:spcBef>
                <a:spcPts val="600"/>
              </a:spcBef>
              <a:spcAft>
                <a:spcPts val="0"/>
              </a:spcAft>
              <a:buSzPts val="3000"/>
              <a:buChar char="●"/>
            </a:pPr>
            <a:r>
              <a:rPr lang="en"/>
              <a:t>Digitization Policy Worksheet</a:t>
            </a:r>
            <a:endParaRPr/>
          </a:p>
          <a:p>
            <a:pPr indent="-419100" lvl="0" marL="457200" marR="0" rtl="0" algn="l">
              <a:lnSpc>
                <a:spcPct val="115000"/>
              </a:lnSpc>
              <a:spcBef>
                <a:spcPts val="0"/>
              </a:spcBef>
              <a:spcAft>
                <a:spcPts val="0"/>
              </a:spcAft>
              <a:buSzPts val="3000"/>
              <a:buChar char="●"/>
            </a:pPr>
            <a:r>
              <a:rPr lang="en"/>
              <a:t>Answer the questions with your partner </a:t>
            </a:r>
            <a:endParaRPr/>
          </a:p>
          <a:p>
            <a:pPr indent="-419100" lvl="0" marL="457200" marR="0" rtl="0" algn="l">
              <a:lnSpc>
                <a:spcPct val="115000"/>
              </a:lnSpc>
              <a:spcBef>
                <a:spcPts val="0"/>
              </a:spcBef>
              <a:spcAft>
                <a:spcPts val="0"/>
              </a:spcAft>
              <a:buSzPts val="3000"/>
              <a:buChar char="●"/>
            </a:pPr>
            <a:r>
              <a:rPr b="1" lang="en"/>
              <a:t>Start draft of your digitization policy</a:t>
            </a:r>
            <a:endParaRPr b="1"/>
          </a:p>
          <a:p>
            <a:pPr indent="-419100" lvl="0" marL="457200" marR="0" rtl="0" algn="l">
              <a:lnSpc>
                <a:spcPct val="115000"/>
              </a:lnSpc>
              <a:spcBef>
                <a:spcPts val="0"/>
              </a:spcBef>
              <a:spcAft>
                <a:spcPts val="0"/>
              </a:spcAft>
              <a:buSzPts val="3000"/>
              <a:buChar char="●"/>
            </a:pPr>
            <a:r>
              <a:rPr lang="en"/>
              <a:t>Focus on:</a:t>
            </a:r>
            <a:endParaRPr/>
          </a:p>
          <a:p>
            <a:pPr indent="-381000" lvl="1" marL="914400" marR="0" rtl="0" algn="l">
              <a:lnSpc>
                <a:spcPct val="115000"/>
              </a:lnSpc>
              <a:spcBef>
                <a:spcPts val="0"/>
              </a:spcBef>
              <a:spcAft>
                <a:spcPts val="0"/>
              </a:spcAft>
              <a:buSzPts val="2400"/>
              <a:buChar char="○"/>
            </a:pPr>
            <a:r>
              <a:rPr lang="en"/>
              <a:t>#2 - Selection Criteria</a:t>
            </a:r>
            <a:endParaRPr/>
          </a:p>
          <a:p>
            <a:pPr indent="-381000" lvl="1" marL="914400" marR="0" rtl="0" algn="l">
              <a:lnSpc>
                <a:spcPct val="115000"/>
              </a:lnSpc>
              <a:spcBef>
                <a:spcPts val="0"/>
              </a:spcBef>
              <a:spcAft>
                <a:spcPts val="0"/>
              </a:spcAft>
              <a:buSzPts val="2400"/>
              <a:buChar char="○"/>
            </a:pPr>
            <a:r>
              <a:rPr lang="en"/>
              <a:t>#3 - Why Digitize?</a:t>
            </a:r>
            <a:endParaRPr/>
          </a:p>
          <a:p>
            <a:pPr indent="-381000" lvl="1" marL="914400" marR="0" rtl="0" algn="l">
              <a:lnSpc>
                <a:spcPct val="115000"/>
              </a:lnSpc>
              <a:spcBef>
                <a:spcPts val="0"/>
              </a:spcBef>
              <a:spcAft>
                <a:spcPts val="0"/>
              </a:spcAft>
              <a:buSzPts val="2400"/>
              <a:buChar char="○"/>
            </a:pPr>
            <a:r>
              <a:rPr lang="en"/>
              <a:t>#4 - Methods (how do you digitize?)</a:t>
            </a:r>
            <a:endParaRPr/>
          </a:p>
          <a:p>
            <a:pPr indent="-381000" lvl="1" marL="914400" marR="0" rtl="0" algn="l">
              <a:lnSpc>
                <a:spcPct val="115000"/>
              </a:lnSpc>
              <a:spcBef>
                <a:spcPts val="0"/>
              </a:spcBef>
              <a:spcAft>
                <a:spcPts val="0"/>
              </a:spcAft>
              <a:buSzPts val="2400"/>
              <a:buChar char="○"/>
            </a:pPr>
            <a:r>
              <a:rPr lang="en"/>
              <a:t>#5 - Scope (what do you digitize?)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0" st="0"/>
                                            </p:txEl>
                                          </p:spTgt>
                                        </p:tgtEl>
                                        <p:attrNameLst>
                                          <p:attrName>style.visibility</p:attrName>
                                        </p:attrNameLst>
                                      </p:cBhvr>
                                      <p:to>
                                        <p:strVal val="visible"/>
                                      </p:to>
                                    </p:set>
                                    <p:animEffect filter="fade" transition="in">
                                      <p:cBhvr>
                                        <p:cTn dur="1000"/>
                                        <p:tgtEl>
                                          <p:spTgt spid="3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1" st="1"/>
                                            </p:txEl>
                                          </p:spTgt>
                                        </p:tgtEl>
                                        <p:attrNameLst>
                                          <p:attrName>style.visibility</p:attrName>
                                        </p:attrNameLst>
                                      </p:cBhvr>
                                      <p:to>
                                        <p:strVal val="visible"/>
                                      </p:to>
                                    </p:set>
                                    <p:animEffect filter="fade" transition="in">
                                      <p:cBhvr>
                                        <p:cTn dur="1000"/>
                                        <p:tgtEl>
                                          <p:spTgt spid="3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2" st="2"/>
                                            </p:txEl>
                                          </p:spTgt>
                                        </p:tgtEl>
                                        <p:attrNameLst>
                                          <p:attrName>style.visibility</p:attrName>
                                        </p:attrNameLst>
                                      </p:cBhvr>
                                      <p:to>
                                        <p:strVal val="visible"/>
                                      </p:to>
                                    </p:set>
                                    <p:animEffect filter="fade" transition="in">
                                      <p:cBhvr>
                                        <p:cTn dur="1000"/>
                                        <p:tgtEl>
                                          <p:spTgt spid="3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3" st="3"/>
                                            </p:txEl>
                                          </p:spTgt>
                                        </p:tgtEl>
                                        <p:attrNameLst>
                                          <p:attrName>style.visibility</p:attrName>
                                        </p:attrNameLst>
                                      </p:cBhvr>
                                      <p:to>
                                        <p:strVal val="visible"/>
                                      </p:to>
                                    </p:set>
                                    <p:animEffect filter="fade" transition="in">
                                      <p:cBhvr>
                                        <p:cTn dur="1000"/>
                                        <p:tgtEl>
                                          <p:spTgt spid="3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4" st="4"/>
                                            </p:txEl>
                                          </p:spTgt>
                                        </p:tgtEl>
                                        <p:attrNameLst>
                                          <p:attrName>style.visibility</p:attrName>
                                        </p:attrNameLst>
                                      </p:cBhvr>
                                      <p:to>
                                        <p:strVal val="visible"/>
                                      </p:to>
                                    </p:set>
                                    <p:animEffect filter="fade" transition="in">
                                      <p:cBhvr>
                                        <p:cTn dur="1000"/>
                                        <p:tgtEl>
                                          <p:spTgt spid="31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5" st="5"/>
                                            </p:txEl>
                                          </p:spTgt>
                                        </p:tgtEl>
                                        <p:attrNameLst>
                                          <p:attrName>style.visibility</p:attrName>
                                        </p:attrNameLst>
                                      </p:cBhvr>
                                      <p:to>
                                        <p:strVal val="visible"/>
                                      </p:to>
                                    </p:set>
                                    <p:animEffect filter="fade" transition="in">
                                      <p:cBhvr>
                                        <p:cTn dur="1000"/>
                                        <p:tgtEl>
                                          <p:spTgt spid="31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6" st="6"/>
                                            </p:txEl>
                                          </p:spTgt>
                                        </p:tgtEl>
                                        <p:attrNameLst>
                                          <p:attrName>style.visibility</p:attrName>
                                        </p:attrNameLst>
                                      </p:cBhvr>
                                      <p:to>
                                        <p:strVal val="visible"/>
                                      </p:to>
                                    </p:set>
                                    <p:animEffect filter="fade" transition="in">
                                      <p:cBhvr>
                                        <p:cTn dur="1000"/>
                                        <p:tgtEl>
                                          <p:spTgt spid="31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7" st="7"/>
                                            </p:txEl>
                                          </p:spTgt>
                                        </p:tgtEl>
                                        <p:attrNameLst>
                                          <p:attrName>style.visibility</p:attrName>
                                        </p:attrNameLst>
                                      </p:cBhvr>
                                      <p:to>
                                        <p:strVal val="visible"/>
                                      </p:to>
                                    </p:set>
                                    <p:animEffect filter="fade" transition="in">
                                      <p:cBhvr>
                                        <p:cTn dur="1000"/>
                                        <p:tgtEl>
                                          <p:spTgt spid="313">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47"/>
          <p:cNvSpPr txBox="1"/>
          <p:nvPr>
            <p:ph type="title"/>
          </p:nvPr>
        </p:nvSpPr>
        <p:spPr>
          <a:xfrm>
            <a:off x="893700" y="205988"/>
            <a:ext cx="6462600" cy="857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Credits</a:t>
            </a:r>
            <a:endParaRPr/>
          </a:p>
        </p:txBody>
      </p:sp>
      <p:sp>
        <p:nvSpPr>
          <p:cNvPr id="319" name="Google Shape;319;p47"/>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Char char="●"/>
            </a:pPr>
            <a:r>
              <a:rPr lang="en" sz="1800"/>
              <a:t>Slide 2 graphic created by Center for Digital Scholarship and Curation and Lotus Norton-Wisla </a:t>
            </a:r>
            <a:endParaRPr sz="1800"/>
          </a:p>
          <a:p>
            <a:pPr indent="-342900" lvl="0" marL="457200" rtl="0" algn="l">
              <a:lnSpc>
                <a:spcPct val="100000"/>
              </a:lnSpc>
              <a:spcBef>
                <a:spcPts val="0"/>
              </a:spcBef>
              <a:spcAft>
                <a:spcPts val="0"/>
              </a:spcAft>
              <a:buSzPts val="1800"/>
              <a:buChar char="●"/>
            </a:pPr>
            <a:r>
              <a:rPr i="1" lang="en" sz="1800"/>
              <a:t>This template is free to use under </a:t>
            </a:r>
            <a:r>
              <a:rPr i="1" lang="en" sz="1800" u="sng">
                <a:solidFill>
                  <a:schemeClr val="hlink"/>
                </a:solidFill>
                <a:hlinkClick r:id="rId3"/>
              </a:rPr>
              <a:t>Creative Commons Attribution license</a:t>
            </a:r>
            <a:r>
              <a:rPr i="1" lang="en" sz="1800"/>
              <a:t>.</a:t>
            </a:r>
            <a:endParaRPr sz="1800"/>
          </a:p>
          <a:p>
            <a:pPr indent="-342900" lvl="0" marL="457200" rtl="0" algn="l">
              <a:lnSpc>
                <a:spcPct val="115000"/>
              </a:lnSpc>
              <a:spcBef>
                <a:spcPts val="0"/>
              </a:spcBef>
              <a:spcAft>
                <a:spcPts val="0"/>
              </a:spcAft>
              <a:buSzPts val="1800"/>
              <a:buChar char="●"/>
            </a:pPr>
            <a:r>
              <a:rPr lang="en" sz="1800"/>
              <a:t>Presentation template by </a:t>
            </a:r>
            <a:r>
              <a:rPr lang="en" sz="1800" u="sng">
                <a:solidFill>
                  <a:schemeClr val="hlink"/>
                </a:solidFill>
                <a:hlinkClick r:id="rId4"/>
              </a:rPr>
              <a:t>SlidesCarnival</a:t>
            </a:r>
            <a:r>
              <a:rPr lang="en" sz="1800"/>
              <a:t>.</a:t>
            </a:r>
            <a:endParaRPr sz="1800"/>
          </a:p>
          <a:p>
            <a:pPr indent="-342900" lvl="0" marL="457200" rtl="0" algn="l">
              <a:lnSpc>
                <a:spcPct val="115000"/>
              </a:lnSpc>
              <a:spcBef>
                <a:spcPts val="0"/>
              </a:spcBef>
              <a:spcAft>
                <a:spcPts val="0"/>
              </a:spcAft>
              <a:buClr>
                <a:schemeClr val="dk1"/>
              </a:buClr>
              <a:buSzPts val="1800"/>
              <a:buChar char="●"/>
            </a:pPr>
            <a:r>
              <a:rPr lang="en" sz="1800" u="sng">
                <a:solidFill>
                  <a:schemeClr val="dk1"/>
                </a:solidFill>
                <a:hlinkClick r:id="rId5">
                  <a:extLst>
                    <a:ext uri="{A12FA001-AC4F-418D-AE19-62706E023703}">
                      <ahyp:hlinkClr val="tx"/>
                    </a:ext>
                  </a:extLst>
                </a:hlinkClick>
              </a:rPr>
              <a:t>Minicons</a:t>
            </a:r>
            <a:r>
              <a:rPr lang="en" sz="1800">
                <a:solidFill>
                  <a:schemeClr val="dk1"/>
                </a:solidFill>
              </a:rPr>
              <a:t> by Webalys</a:t>
            </a:r>
            <a:endParaRPr sz="1800"/>
          </a:p>
          <a:p>
            <a:pPr indent="-342900" lvl="0" marL="457200" rtl="0" algn="l">
              <a:lnSpc>
                <a:spcPct val="115000"/>
              </a:lnSpc>
              <a:spcBef>
                <a:spcPts val="0"/>
              </a:spcBef>
              <a:spcAft>
                <a:spcPts val="0"/>
              </a:spcAft>
              <a:buSzPts val="1800"/>
              <a:buChar char="●"/>
            </a:pPr>
            <a:r>
              <a:rPr lang="en" sz="1800"/>
              <a:t>These slides contain changes to color scheme and content. </a:t>
            </a:r>
            <a:endParaRPr sz="1800"/>
          </a:p>
          <a:p>
            <a:pPr indent="0" lvl="0" marL="0" rtl="0" algn="l">
              <a:lnSpc>
                <a:spcPct val="115000"/>
              </a:lnSpc>
              <a:spcBef>
                <a:spcPts val="600"/>
              </a:spcBef>
              <a:spcAft>
                <a:spcPts val="0"/>
              </a:spcAft>
              <a:buSzPts val="3000"/>
              <a:buNone/>
            </a:pPr>
            <a:r>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48"/>
          <p:cNvSpPr txBox="1"/>
          <p:nvPr>
            <p:ph type="title"/>
          </p:nvPr>
        </p:nvSpPr>
        <p:spPr>
          <a:xfrm>
            <a:off x="893700" y="210669"/>
            <a:ext cx="6462600" cy="87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a:t>
            </a:r>
            <a:r>
              <a:rPr lang="en"/>
              <a:t>ing this Resource</a:t>
            </a:r>
            <a:endParaRPr/>
          </a:p>
        </p:txBody>
      </p:sp>
      <p:sp>
        <p:nvSpPr>
          <p:cNvPr id="325" name="Google Shape;325;p48"/>
          <p:cNvSpPr txBox="1"/>
          <p:nvPr>
            <p:ph idx="1" type="body"/>
          </p:nvPr>
        </p:nvSpPr>
        <p:spPr>
          <a:xfrm>
            <a:off x="893700" y="1164734"/>
            <a:ext cx="6462600" cy="3761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2000"/>
              <a:t>The Digital Stewardship Curriculum is an Open Educational Resource created by the Center for Digital Scholarship and Curation. </a:t>
            </a:r>
            <a:endParaRPr sz="2000"/>
          </a:p>
          <a:p>
            <a:pPr indent="0" lvl="0" marL="0" rtl="0" algn="l">
              <a:spcBef>
                <a:spcPts val="600"/>
              </a:spcBef>
              <a:spcAft>
                <a:spcPts val="0"/>
              </a:spcAft>
              <a:buNone/>
            </a:pPr>
            <a:r>
              <a:t/>
            </a:r>
            <a:endParaRPr sz="2000"/>
          </a:p>
          <a:p>
            <a:pPr indent="0" lvl="0" marL="0" rtl="0" algn="l">
              <a:spcBef>
                <a:spcPts val="600"/>
              </a:spcBef>
              <a:spcAft>
                <a:spcPts val="0"/>
              </a:spcAft>
              <a:buNone/>
            </a:pPr>
            <a:r>
              <a:rPr lang="en" sz="2000"/>
              <a:t>All presentations and resources created by the CDSC are licensed under a Creative Commons Attribution-NonCommercial-ShareAlike 4.0 license (CC BY-NC-SA). Please share, reuse, and adapt the resources and provide attribution to the Center for Digital Scholarship and Curation, Washington State University.</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pic>
        <p:nvPicPr>
          <p:cNvPr id="258" name="Google Shape;258;p38"/>
          <p:cNvPicPr preferRelativeResize="0"/>
          <p:nvPr/>
        </p:nvPicPr>
        <p:blipFill rotWithShape="1">
          <a:blip r:embed="rId3">
            <a:alphaModFix/>
          </a:blip>
          <a:srcRect b="8048" l="4767" r="45210" t="65554"/>
          <a:stretch/>
        </p:blipFill>
        <p:spPr>
          <a:xfrm>
            <a:off x="5375" y="3229200"/>
            <a:ext cx="2678101" cy="1819500"/>
          </a:xfrm>
          <a:prstGeom prst="rect">
            <a:avLst/>
          </a:prstGeom>
          <a:noFill/>
          <a:ln>
            <a:noFill/>
          </a:ln>
        </p:spPr>
      </p:pic>
      <p:sp>
        <p:nvSpPr>
          <p:cNvPr id="259" name="Google Shape;259;p38"/>
          <p:cNvSpPr txBox="1"/>
          <p:nvPr>
            <p:ph idx="1" type="body"/>
          </p:nvPr>
        </p:nvSpPr>
        <p:spPr>
          <a:xfrm>
            <a:off x="2640350" y="252450"/>
            <a:ext cx="6567300" cy="1325400"/>
          </a:xfrm>
          <a:prstGeom prst="rect">
            <a:avLst/>
          </a:prstGeom>
          <a:noFill/>
          <a:ln>
            <a:noFill/>
          </a:ln>
        </p:spPr>
        <p:txBody>
          <a:bodyPr anchorCtr="0" anchor="t" bIns="91425" lIns="91425" spcFirstLastPara="1" rIns="91425" wrap="square" tIns="91425">
            <a:noAutofit/>
          </a:bodyPr>
          <a:lstStyle/>
          <a:p>
            <a:pPr indent="-419100" lvl="0" marL="457200" marR="0" rtl="0" algn="l">
              <a:lnSpc>
                <a:spcPct val="115000"/>
              </a:lnSpc>
              <a:spcBef>
                <a:spcPts val="600"/>
              </a:spcBef>
              <a:spcAft>
                <a:spcPts val="0"/>
              </a:spcAft>
              <a:buSzPts val="3000"/>
              <a:buChar char="●"/>
            </a:pPr>
            <a:r>
              <a:rPr lang="en"/>
              <a:t>Digitization Purpose Statement</a:t>
            </a:r>
            <a:br>
              <a:rPr lang="en"/>
            </a:br>
            <a:endParaRPr/>
          </a:p>
          <a:p>
            <a:pPr indent="0" lvl="0" marL="0" marR="0" rtl="0" algn="l">
              <a:lnSpc>
                <a:spcPct val="115000"/>
              </a:lnSpc>
              <a:spcBef>
                <a:spcPts val="600"/>
              </a:spcBef>
              <a:spcAft>
                <a:spcPts val="0"/>
              </a:spcAft>
              <a:buSzPts val="3000"/>
              <a:buNone/>
            </a:pPr>
            <a:r>
              <a:t/>
            </a:r>
            <a:endParaRPr>
              <a:solidFill>
                <a:srgbClr val="0000FF"/>
              </a:solidFill>
            </a:endParaRPr>
          </a:p>
        </p:txBody>
      </p:sp>
      <p:pic>
        <p:nvPicPr>
          <p:cNvPr id="260" name="Google Shape;260;p38"/>
          <p:cNvPicPr preferRelativeResize="0"/>
          <p:nvPr/>
        </p:nvPicPr>
        <p:blipFill rotWithShape="1">
          <a:blip r:embed="rId3">
            <a:alphaModFix/>
          </a:blip>
          <a:srcRect b="34440" l="4767" r="45210" t="37937"/>
          <a:stretch/>
        </p:blipFill>
        <p:spPr>
          <a:xfrm>
            <a:off x="5375" y="1325400"/>
            <a:ext cx="2678101" cy="1903800"/>
          </a:xfrm>
          <a:prstGeom prst="rect">
            <a:avLst/>
          </a:prstGeom>
          <a:noFill/>
          <a:ln>
            <a:noFill/>
          </a:ln>
        </p:spPr>
      </p:pic>
      <p:pic>
        <p:nvPicPr>
          <p:cNvPr id="261" name="Google Shape;261;p38"/>
          <p:cNvPicPr preferRelativeResize="0"/>
          <p:nvPr/>
        </p:nvPicPr>
        <p:blipFill rotWithShape="1">
          <a:blip r:embed="rId3">
            <a:alphaModFix/>
          </a:blip>
          <a:srcRect b="62064" l="4767" r="45210" t="18707"/>
          <a:stretch/>
        </p:blipFill>
        <p:spPr>
          <a:xfrm>
            <a:off x="5375" y="0"/>
            <a:ext cx="2678101" cy="1325400"/>
          </a:xfrm>
          <a:prstGeom prst="rect">
            <a:avLst/>
          </a:prstGeom>
          <a:noFill/>
          <a:ln>
            <a:noFill/>
          </a:ln>
        </p:spPr>
      </p:pic>
      <p:sp>
        <p:nvSpPr>
          <p:cNvPr id="262" name="Google Shape;262;p38"/>
          <p:cNvSpPr txBox="1"/>
          <p:nvPr>
            <p:ph idx="1" type="body"/>
          </p:nvPr>
        </p:nvSpPr>
        <p:spPr>
          <a:xfrm>
            <a:off x="2640350" y="1887950"/>
            <a:ext cx="6567300" cy="1572600"/>
          </a:xfrm>
          <a:prstGeom prst="rect">
            <a:avLst/>
          </a:prstGeom>
          <a:noFill/>
          <a:ln>
            <a:noFill/>
          </a:ln>
        </p:spPr>
        <p:txBody>
          <a:bodyPr anchorCtr="0" anchor="t" bIns="91425" lIns="91425" spcFirstLastPara="1" rIns="91425" wrap="square" tIns="91425">
            <a:noAutofit/>
          </a:bodyPr>
          <a:lstStyle/>
          <a:p>
            <a:pPr indent="0" lvl="0" marL="457200" marR="0" rtl="0" algn="l">
              <a:lnSpc>
                <a:spcPct val="115000"/>
              </a:lnSpc>
              <a:spcBef>
                <a:spcPts val="600"/>
              </a:spcBef>
              <a:spcAft>
                <a:spcPts val="0"/>
              </a:spcAft>
              <a:buSzPts val="3000"/>
              <a:buNone/>
            </a:pPr>
            <a:r>
              <a:t/>
            </a:r>
            <a:endParaRPr sz="900"/>
          </a:p>
          <a:p>
            <a:pPr indent="-419100" lvl="0" marL="457200" marR="0" rtl="0" algn="l">
              <a:lnSpc>
                <a:spcPct val="115000"/>
              </a:lnSpc>
              <a:spcBef>
                <a:spcPts val="600"/>
              </a:spcBef>
              <a:spcAft>
                <a:spcPts val="0"/>
              </a:spcAft>
              <a:buSzPts val="3000"/>
              <a:buChar char="●"/>
            </a:pPr>
            <a:r>
              <a:rPr lang="en"/>
              <a:t>Digitization Policy, Digitization Selection Criteria</a:t>
            </a:r>
            <a:endParaRPr>
              <a:solidFill>
                <a:srgbClr val="0000FF"/>
              </a:solidFill>
            </a:endParaRPr>
          </a:p>
        </p:txBody>
      </p:sp>
      <p:sp>
        <p:nvSpPr>
          <p:cNvPr id="263" name="Google Shape;263;p38"/>
          <p:cNvSpPr txBox="1"/>
          <p:nvPr>
            <p:ph idx="1" type="body"/>
          </p:nvPr>
        </p:nvSpPr>
        <p:spPr>
          <a:xfrm>
            <a:off x="2683475" y="3980875"/>
            <a:ext cx="6567300" cy="826200"/>
          </a:xfrm>
          <a:prstGeom prst="rect">
            <a:avLst/>
          </a:prstGeom>
          <a:noFill/>
          <a:ln>
            <a:noFill/>
          </a:ln>
        </p:spPr>
        <p:txBody>
          <a:bodyPr anchorCtr="0" anchor="t" bIns="91425" lIns="91425" spcFirstLastPara="1" rIns="91425" wrap="square" tIns="91425">
            <a:noAutofit/>
          </a:bodyPr>
          <a:lstStyle/>
          <a:p>
            <a:pPr indent="-419100" lvl="0" marL="457200" marR="0" rtl="0" algn="l">
              <a:lnSpc>
                <a:spcPct val="115000"/>
              </a:lnSpc>
              <a:spcBef>
                <a:spcPts val="600"/>
              </a:spcBef>
              <a:spcAft>
                <a:spcPts val="0"/>
              </a:spcAft>
              <a:buSzPts val="3000"/>
              <a:buChar char="●"/>
            </a:pPr>
            <a:r>
              <a:rPr lang="en"/>
              <a:t>Day-to-day workflows</a:t>
            </a:r>
            <a:endParaRPr>
              <a:solidFill>
                <a:srgbClr val="00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1000"/>
                                        <p:tgtEl>
                                          <p:spTgt spid="259"/>
                                        </p:tgtEl>
                                      </p:cBhvr>
                                    </p:animEffect>
                                  </p:childTnLst>
                                </p:cTn>
                              </p:par>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10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1000"/>
                                        <p:tgtEl>
                                          <p:spTgt spid="260"/>
                                        </p:tgtEl>
                                      </p:cBhvr>
                                    </p:animEffect>
                                  </p:childTnLst>
                                </p:cTn>
                              </p:par>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10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10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000"/>
                                        <p:tgtEl>
                                          <p:spTgt spid="2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9"/>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Develop “Selection Criteria”</a:t>
            </a:r>
            <a:endParaRPr/>
          </a:p>
        </p:txBody>
      </p:sp>
      <p:sp>
        <p:nvSpPr>
          <p:cNvPr id="269" name="Google Shape;269;p39"/>
          <p:cNvSpPr txBox="1"/>
          <p:nvPr>
            <p:ph idx="1" type="body"/>
          </p:nvPr>
        </p:nvSpPr>
        <p:spPr>
          <a:xfrm>
            <a:off x="893700" y="989475"/>
            <a:ext cx="7881300" cy="39366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600"/>
              </a:spcBef>
              <a:spcAft>
                <a:spcPts val="0"/>
              </a:spcAft>
              <a:buSzPts val="3000"/>
              <a:buChar char="●"/>
            </a:pPr>
            <a:r>
              <a:rPr lang="en"/>
              <a:t>Can’t digitize all</a:t>
            </a:r>
            <a:r>
              <a:rPr i="1" lang="en"/>
              <a:t> </a:t>
            </a:r>
            <a:r>
              <a:rPr lang="en"/>
              <a:t>at once - PRIORITIZE</a:t>
            </a:r>
            <a:endParaRPr/>
          </a:p>
          <a:p>
            <a:pPr indent="-419100" lvl="0" marL="457200" rtl="0" algn="l">
              <a:lnSpc>
                <a:spcPct val="100000"/>
              </a:lnSpc>
              <a:spcBef>
                <a:spcPts val="0"/>
              </a:spcBef>
              <a:spcAft>
                <a:spcPts val="0"/>
              </a:spcAft>
              <a:buSzPts val="3000"/>
              <a:buChar char="●"/>
            </a:pPr>
            <a:r>
              <a:rPr lang="en"/>
              <a:t>Draw from: </a:t>
            </a:r>
            <a:endParaRPr/>
          </a:p>
          <a:p>
            <a:pPr indent="-381000" lvl="1" marL="914400" rtl="0" algn="l">
              <a:lnSpc>
                <a:spcPct val="100000"/>
              </a:lnSpc>
              <a:spcBef>
                <a:spcPts val="0"/>
              </a:spcBef>
              <a:spcAft>
                <a:spcPts val="0"/>
              </a:spcAft>
              <a:buSzPts val="2400"/>
              <a:buChar char="○"/>
            </a:pPr>
            <a:r>
              <a:rPr lang="en"/>
              <a:t>“Why Digitize” list</a:t>
            </a:r>
            <a:endParaRPr/>
          </a:p>
          <a:p>
            <a:pPr indent="-381000" lvl="1" marL="914400" rtl="0" algn="l">
              <a:lnSpc>
                <a:spcPct val="100000"/>
              </a:lnSpc>
              <a:spcBef>
                <a:spcPts val="0"/>
              </a:spcBef>
              <a:spcAft>
                <a:spcPts val="0"/>
              </a:spcAft>
              <a:buSzPts val="2400"/>
              <a:buChar char="○"/>
            </a:pPr>
            <a:r>
              <a:rPr lang="en"/>
              <a:t>“Should We Digitize and Can We Digitize” questions </a:t>
            </a:r>
            <a:endParaRPr/>
          </a:p>
          <a:p>
            <a:pPr indent="-419100" lvl="0" marL="457200" rtl="0" algn="l">
              <a:lnSpc>
                <a:spcPct val="100000"/>
              </a:lnSpc>
              <a:spcBef>
                <a:spcPts val="0"/>
              </a:spcBef>
              <a:spcAft>
                <a:spcPts val="0"/>
              </a:spcAft>
              <a:buSzPts val="3000"/>
              <a:buChar char="●"/>
            </a:pPr>
            <a:r>
              <a:rPr lang="en"/>
              <a:t>Develop criteria questions</a:t>
            </a:r>
            <a:endParaRPr/>
          </a:p>
          <a:p>
            <a:pPr indent="-381000" lvl="1" marL="914400" rtl="0" algn="l">
              <a:lnSpc>
                <a:spcPct val="100000"/>
              </a:lnSpc>
              <a:spcBef>
                <a:spcPts val="0"/>
              </a:spcBef>
              <a:spcAft>
                <a:spcPts val="0"/>
              </a:spcAft>
              <a:buSzPts val="2400"/>
              <a:buChar char="○"/>
            </a:pPr>
            <a:r>
              <a:rPr lang="en"/>
              <a:t>For “selection,” “prioritization,” etc.</a:t>
            </a:r>
            <a:endParaRPr/>
          </a:p>
          <a:p>
            <a:pPr indent="-419100" lvl="0" marL="457200" rtl="0" algn="l">
              <a:lnSpc>
                <a:spcPct val="100000"/>
              </a:lnSpc>
              <a:spcBef>
                <a:spcPts val="0"/>
              </a:spcBef>
              <a:spcAft>
                <a:spcPts val="0"/>
              </a:spcAft>
              <a:buSzPts val="3000"/>
              <a:buChar char="●"/>
            </a:pPr>
            <a:r>
              <a:rPr lang="en"/>
              <a:t>Create workflow for defining process</a:t>
            </a:r>
            <a:endParaRPr/>
          </a:p>
          <a:p>
            <a:pPr indent="-381000" lvl="1" marL="914400" rtl="0" algn="l">
              <a:lnSpc>
                <a:spcPct val="100000"/>
              </a:lnSpc>
              <a:spcBef>
                <a:spcPts val="0"/>
              </a:spcBef>
              <a:spcAft>
                <a:spcPts val="0"/>
              </a:spcAft>
              <a:buSzPts val="2400"/>
              <a:buChar char="○"/>
            </a:pPr>
            <a:r>
              <a:rPr lang="en"/>
              <a:t>“Does XYZ project fit in with our criteria?”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0" st="0"/>
                                            </p:txEl>
                                          </p:spTgt>
                                        </p:tgtEl>
                                        <p:attrNameLst>
                                          <p:attrName>style.visibility</p:attrName>
                                        </p:attrNameLst>
                                      </p:cBhvr>
                                      <p:to>
                                        <p:strVal val="visible"/>
                                      </p:to>
                                    </p:set>
                                    <p:animEffect filter="fade" transition="in">
                                      <p:cBhvr>
                                        <p:cTn dur="1000"/>
                                        <p:tgtEl>
                                          <p:spTgt spid="2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1" st="1"/>
                                            </p:txEl>
                                          </p:spTgt>
                                        </p:tgtEl>
                                        <p:attrNameLst>
                                          <p:attrName>style.visibility</p:attrName>
                                        </p:attrNameLst>
                                      </p:cBhvr>
                                      <p:to>
                                        <p:strVal val="visible"/>
                                      </p:to>
                                    </p:set>
                                    <p:animEffect filter="fade" transition="in">
                                      <p:cBhvr>
                                        <p:cTn dur="1000"/>
                                        <p:tgtEl>
                                          <p:spTgt spid="2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2" st="2"/>
                                            </p:txEl>
                                          </p:spTgt>
                                        </p:tgtEl>
                                        <p:attrNameLst>
                                          <p:attrName>style.visibility</p:attrName>
                                        </p:attrNameLst>
                                      </p:cBhvr>
                                      <p:to>
                                        <p:strVal val="visible"/>
                                      </p:to>
                                    </p:set>
                                    <p:animEffect filter="fade" transition="in">
                                      <p:cBhvr>
                                        <p:cTn dur="1000"/>
                                        <p:tgtEl>
                                          <p:spTgt spid="2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3" st="3"/>
                                            </p:txEl>
                                          </p:spTgt>
                                        </p:tgtEl>
                                        <p:attrNameLst>
                                          <p:attrName>style.visibility</p:attrName>
                                        </p:attrNameLst>
                                      </p:cBhvr>
                                      <p:to>
                                        <p:strVal val="visible"/>
                                      </p:to>
                                    </p:set>
                                    <p:animEffect filter="fade" transition="in">
                                      <p:cBhvr>
                                        <p:cTn dur="1000"/>
                                        <p:tgtEl>
                                          <p:spTgt spid="26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4" st="4"/>
                                            </p:txEl>
                                          </p:spTgt>
                                        </p:tgtEl>
                                        <p:attrNameLst>
                                          <p:attrName>style.visibility</p:attrName>
                                        </p:attrNameLst>
                                      </p:cBhvr>
                                      <p:to>
                                        <p:strVal val="visible"/>
                                      </p:to>
                                    </p:set>
                                    <p:animEffect filter="fade" transition="in">
                                      <p:cBhvr>
                                        <p:cTn dur="1000"/>
                                        <p:tgtEl>
                                          <p:spTgt spid="26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5" st="5"/>
                                            </p:txEl>
                                          </p:spTgt>
                                        </p:tgtEl>
                                        <p:attrNameLst>
                                          <p:attrName>style.visibility</p:attrName>
                                        </p:attrNameLst>
                                      </p:cBhvr>
                                      <p:to>
                                        <p:strVal val="visible"/>
                                      </p:to>
                                    </p:set>
                                    <p:animEffect filter="fade" transition="in">
                                      <p:cBhvr>
                                        <p:cTn dur="1000"/>
                                        <p:tgtEl>
                                          <p:spTgt spid="26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6" st="6"/>
                                            </p:txEl>
                                          </p:spTgt>
                                        </p:tgtEl>
                                        <p:attrNameLst>
                                          <p:attrName>style.visibility</p:attrName>
                                        </p:attrNameLst>
                                      </p:cBhvr>
                                      <p:to>
                                        <p:strVal val="visible"/>
                                      </p:to>
                                    </p:set>
                                    <p:animEffect filter="fade" transition="in">
                                      <p:cBhvr>
                                        <p:cTn dur="1000"/>
                                        <p:tgtEl>
                                          <p:spTgt spid="26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7" st="7"/>
                                            </p:txEl>
                                          </p:spTgt>
                                        </p:tgtEl>
                                        <p:attrNameLst>
                                          <p:attrName>style.visibility</p:attrName>
                                        </p:attrNameLst>
                                      </p:cBhvr>
                                      <p:to>
                                        <p:strVal val="visible"/>
                                      </p:to>
                                    </p:set>
                                    <p:animEffect filter="fade" transition="in">
                                      <p:cBhvr>
                                        <p:cTn dur="1000"/>
                                        <p:tgtEl>
                                          <p:spTgt spid="26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0"/>
          <p:cNvSpPr txBox="1"/>
          <p:nvPr>
            <p:ph type="title"/>
          </p:nvPr>
        </p:nvSpPr>
        <p:spPr>
          <a:xfrm>
            <a:off x="893700" y="203525"/>
            <a:ext cx="8151600" cy="16518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Create a workflow document - </a:t>
            </a:r>
            <a:endParaRPr/>
          </a:p>
          <a:p>
            <a:pPr indent="0" lvl="0" marL="0" rtl="0" algn="l">
              <a:lnSpc>
                <a:spcPct val="100000"/>
              </a:lnSpc>
              <a:spcBef>
                <a:spcPts val="0"/>
              </a:spcBef>
              <a:spcAft>
                <a:spcPts val="0"/>
              </a:spcAft>
              <a:buSzPts val="3600"/>
              <a:buNone/>
            </a:pPr>
            <a:r>
              <a:rPr lang="en"/>
              <a:t>Digitization Selection Criteria</a:t>
            </a:r>
            <a:endParaRPr/>
          </a:p>
          <a:p>
            <a:pPr indent="0" lvl="0" marL="0" rtl="0" algn="l">
              <a:lnSpc>
                <a:spcPct val="100000"/>
              </a:lnSpc>
              <a:spcBef>
                <a:spcPts val="0"/>
              </a:spcBef>
              <a:spcAft>
                <a:spcPts val="0"/>
              </a:spcAft>
              <a:buSzPts val="3600"/>
              <a:buNone/>
            </a:pPr>
            <a:r>
              <a:t/>
            </a:r>
            <a:endParaRPr/>
          </a:p>
        </p:txBody>
      </p:sp>
      <p:sp>
        <p:nvSpPr>
          <p:cNvPr id="275" name="Google Shape;275;p40"/>
          <p:cNvSpPr txBox="1"/>
          <p:nvPr>
            <p:ph idx="1" type="body"/>
          </p:nvPr>
        </p:nvSpPr>
        <p:spPr>
          <a:xfrm>
            <a:off x="893700" y="1654200"/>
            <a:ext cx="7713300" cy="32088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600"/>
              </a:spcBef>
              <a:spcAft>
                <a:spcPts val="0"/>
              </a:spcAft>
              <a:buClr>
                <a:schemeClr val="dk1"/>
              </a:buClr>
              <a:buSzPts val="3000"/>
              <a:buChar char="●"/>
            </a:pPr>
            <a:r>
              <a:rPr lang="en">
                <a:solidFill>
                  <a:schemeClr val="dk1"/>
                </a:solidFill>
              </a:rPr>
              <a:t>Who is responsible for making decisions?</a:t>
            </a:r>
            <a:endParaRPr>
              <a:solidFill>
                <a:schemeClr val="dk1"/>
              </a:solidFill>
            </a:endParaRPr>
          </a:p>
          <a:p>
            <a:pPr indent="-381000" lvl="1" marL="914400" rtl="0" algn="l">
              <a:lnSpc>
                <a:spcPct val="100000"/>
              </a:lnSpc>
              <a:spcBef>
                <a:spcPts val="0"/>
              </a:spcBef>
              <a:spcAft>
                <a:spcPts val="0"/>
              </a:spcAft>
              <a:buClr>
                <a:schemeClr val="dk1"/>
              </a:buClr>
              <a:buSzPts val="2400"/>
              <a:buChar char="○"/>
            </a:pPr>
            <a:r>
              <a:rPr lang="en">
                <a:solidFill>
                  <a:schemeClr val="dk1"/>
                </a:solidFill>
              </a:rPr>
              <a:t>One person or many people</a:t>
            </a:r>
            <a:endParaRPr>
              <a:solidFill>
                <a:schemeClr val="dk1"/>
              </a:solidFill>
            </a:endParaRPr>
          </a:p>
          <a:p>
            <a:pPr indent="-381000" lvl="1" marL="914400" rtl="0" algn="l">
              <a:lnSpc>
                <a:spcPct val="100000"/>
              </a:lnSpc>
              <a:spcBef>
                <a:spcPts val="0"/>
              </a:spcBef>
              <a:spcAft>
                <a:spcPts val="0"/>
              </a:spcAft>
              <a:buClr>
                <a:schemeClr val="dk1"/>
              </a:buClr>
              <a:buSzPts val="2400"/>
              <a:buChar char="○"/>
            </a:pPr>
            <a:r>
              <a:rPr lang="en">
                <a:solidFill>
                  <a:schemeClr val="dk1"/>
                </a:solidFill>
              </a:rPr>
              <a:t>What are their roles in the process</a:t>
            </a:r>
            <a:endParaRPr>
              <a:solidFill>
                <a:schemeClr val="dk1"/>
              </a:solidFill>
            </a:endParaRPr>
          </a:p>
          <a:p>
            <a:pPr indent="-419100" lvl="0" marL="457200" rtl="0" algn="l">
              <a:lnSpc>
                <a:spcPct val="100000"/>
              </a:lnSpc>
              <a:spcBef>
                <a:spcPts val="0"/>
              </a:spcBef>
              <a:spcAft>
                <a:spcPts val="0"/>
              </a:spcAft>
              <a:buClr>
                <a:schemeClr val="dk1"/>
              </a:buClr>
              <a:buSzPts val="3000"/>
              <a:buChar char="●"/>
            </a:pPr>
            <a:r>
              <a:rPr lang="en">
                <a:solidFill>
                  <a:schemeClr val="dk1"/>
                </a:solidFill>
              </a:rPr>
              <a:t>Choose format that will be helpful:</a:t>
            </a:r>
            <a:endParaRPr>
              <a:solidFill>
                <a:schemeClr val="dk1"/>
              </a:solidFill>
            </a:endParaRPr>
          </a:p>
          <a:p>
            <a:pPr indent="-381000" lvl="1" marL="914400" rtl="0" algn="l">
              <a:lnSpc>
                <a:spcPct val="100000"/>
              </a:lnSpc>
              <a:spcBef>
                <a:spcPts val="0"/>
              </a:spcBef>
              <a:spcAft>
                <a:spcPts val="0"/>
              </a:spcAft>
              <a:buClr>
                <a:schemeClr val="dk1"/>
              </a:buClr>
              <a:buSzPts val="2400"/>
              <a:buChar char="○"/>
            </a:pPr>
            <a:r>
              <a:rPr lang="en">
                <a:solidFill>
                  <a:schemeClr val="dk1"/>
                </a:solidFill>
              </a:rPr>
              <a:t>Checklist/form/worksheet, decision tree, list of questions, committee meeting  guidelines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0" st="0"/>
                                            </p:txEl>
                                          </p:spTgt>
                                        </p:tgtEl>
                                        <p:attrNameLst>
                                          <p:attrName>style.visibility</p:attrName>
                                        </p:attrNameLst>
                                      </p:cBhvr>
                                      <p:to>
                                        <p:strVal val="visible"/>
                                      </p:to>
                                    </p:set>
                                    <p:animEffect filter="fade" transition="in">
                                      <p:cBhvr>
                                        <p:cTn dur="1000"/>
                                        <p:tgtEl>
                                          <p:spTgt spid="2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1" st="1"/>
                                            </p:txEl>
                                          </p:spTgt>
                                        </p:tgtEl>
                                        <p:attrNameLst>
                                          <p:attrName>style.visibility</p:attrName>
                                        </p:attrNameLst>
                                      </p:cBhvr>
                                      <p:to>
                                        <p:strVal val="visible"/>
                                      </p:to>
                                    </p:set>
                                    <p:animEffect filter="fade" transition="in">
                                      <p:cBhvr>
                                        <p:cTn dur="1000"/>
                                        <p:tgtEl>
                                          <p:spTgt spid="2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2" st="2"/>
                                            </p:txEl>
                                          </p:spTgt>
                                        </p:tgtEl>
                                        <p:attrNameLst>
                                          <p:attrName>style.visibility</p:attrName>
                                        </p:attrNameLst>
                                      </p:cBhvr>
                                      <p:to>
                                        <p:strVal val="visible"/>
                                      </p:to>
                                    </p:set>
                                    <p:animEffect filter="fade" transition="in">
                                      <p:cBhvr>
                                        <p:cTn dur="1000"/>
                                        <p:tgtEl>
                                          <p:spTgt spid="2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3" st="3"/>
                                            </p:txEl>
                                          </p:spTgt>
                                        </p:tgtEl>
                                        <p:attrNameLst>
                                          <p:attrName>style.visibility</p:attrName>
                                        </p:attrNameLst>
                                      </p:cBhvr>
                                      <p:to>
                                        <p:strVal val="visible"/>
                                      </p:to>
                                    </p:set>
                                    <p:animEffect filter="fade" transition="in">
                                      <p:cBhvr>
                                        <p:cTn dur="1000"/>
                                        <p:tgtEl>
                                          <p:spTgt spid="2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4" st="4"/>
                                            </p:txEl>
                                          </p:spTgt>
                                        </p:tgtEl>
                                        <p:attrNameLst>
                                          <p:attrName>style.visibility</p:attrName>
                                        </p:attrNameLst>
                                      </p:cBhvr>
                                      <p:to>
                                        <p:strVal val="visible"/>
                                      </p:to>
                                    </p:set>
                                    <p:animEffect filter="fade" transition="in">
                                      <p:cBhvr>
                                        <p:cTn dur="1000"/>
                                        <p:tgtEl>
                                          <p:spTgt spid="27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1"/>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Digitization Policy Sections</a:t>
            </a:r>
            <a:endParaRPr/>
          </a:p>
        </p:txBody>
      </p:sp>
      <p:sp>
        <p:nvSpPr>
          <p:cNvPr id="281" name="Google Shape;281;p41"/>
          <p:cNvSpPr txBox="1"/>
          <p:nvPr>
            <p:ph idx="1" type="body"/>
          </p:nvPr>
        </p:nvSpPr>
        <p:spPr>
          <a:xfrm>
            <a:off x="893700" y="1150175"/>
            <a:ext cx="6462600" cy="37755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600"/>
              </a:spcBef>
              <a:spcAft>
                <a:spcPts val="0"/>
              </a:spcAft>
              <a:buSzPts val="3000"/>
              <a:buChar char="●"/>
            </a:pPr>
            <a:r>
              <a:rPr lang="en"/>
              <a:t>Digitization Purpose Statement</a:t>
            </a:r>
            <a:endParaRPr/>
          </a:p>
          <a:p>
            <a:pPr indent="-419100" lvl="0" marL="457200" rtl="0" algn="l">
              <a:lnSpc>
                <a:spcPct val="100000"/>
              </a:lnSpc>
              <a:spcBef>
                <a:spcPts val="0"/>
              </a:spcBef>
              <a:spcAft>
                <a:spcPts val="0"/>
              </a:spcAft>
              <a:buSzPts val="3000"/>
              <a:buChar char="●"/>
            </a:pPr>
            <a:r>
              <a:rPr lang="en"/>
              <a:t>Selection criteria</a:t>
            </a:r>
            <a:endParaRPr/>
          </a:p>
          <a:p>
            <a:pPr indent="-419100" lvl="0" marL="457200" rtl="0" algn="l">
              <a:lnSpc>
                <a:spcPct val="100000"/>
              </a:lnSpc>
              <a:spcBef>
                <a:spcPts val="0"/>
              </a:spcBef>
              <a:spcAft>
                <a:spcPts val="0"/>
              </a:spcAft>
              <a:buSzPts val="3000"/>
              <a:buChar char="●"/>
            </a:pPr>
            <a:r>
              <a:rPr lang="en"/>
              <a:t>Digitization goals</a:t>
            </a:r>
            <a:endParaRPr/>
          </a:p>
          <a:p>
            <a:pPr indent="-419100" lvl="0" marL="457200" rtl="0" algn="l">
              <a:lnSpc>
                <a:spcPct val="100000"/>
              </a:lnSpc>
              <a:spcBef>
                <a:spcPts val="0"/>
              </a:spcBef>
              <a:spcAft>
                <a:spcPts val="0"/>
              </a:spcAft>
              <a:buSzPts val="3000"/>
              <a:buChar char="●"/>
            </a:pPr>
            <a:r>
              <a:rPr lang="en"/>
              <a:t>Methods of digitization</a:t>
            </a:r>
            <a:endParaRPr/>
          </a:p>
          <a:p>
            <a:pPr indent="-419100" lvl="0" marL="457200" rtl="0" algn="l">
              <a:lnSpc>
                <a:spcPct val="100000"/>
              </a:lnSpc>
              <a:spcBef>
                <a:spcPts val="0"/>
              </a:spcBef>
              <a:spcAft>
                <a:spcPts val="0"/>
              </a:spcAft>
              <a:buSzPts val="3000"/>
              <a:buChar char="●"/>
            </a:pPr>
            <a:r>
              <a:rPr lang="en"/>
              <a:t>Scope of digitization </a:t>
            </a:r>
            <a:endParaRPr/>
          </a:p>
          <a:p>
            <a:pPr indent="-419100" lvl="0" marL="457200" rtl="0" algn="l">
              <a:lnSpc>
                <a:spcPct val="100000"/>
              </a:lnSpc>
              <a:spcBef>
                <a:spcPts val="0"/>
              </a:spcBef>
              <a:spcAft>
                <a:spcPts val="0"/>
              </a:spcAft>
              <a:buClr>
                <a:schemeClr val="dk1"/>
              </a:buClr>
              <a:buSzPts val="3000"/>
              <a:buChar char="●"/>
            </a:pPr>
            <a:r>
              <a:rPr lang="en">
                <a:solidFill>
                  <a:schemeClr val="dk1"/>
                </a:solidFill>
              </a:rPr>
              <a:t>Roles and responsibilities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0" st="0"/>
                                            </p:txEl>
                                          </p:spTgt>
                                        </p:tgtEl>
                                        <p:attrNameLst>
                                          <p:attrName>style.visibility</p:attrName>
                                        </p:attrNameLst>
                                      </p:cBhvr>
                                      <p:to>
                                        <p:strVal val="visible"/>
                                      </p:to>
                                    </p:set>
                                    <p:animEffect filter="fade" transition="in">
                                      <p:cBhvr>
                                        <p:cTn dur="1000"/>
                                        <p:tgtEl>
                                          <p:spTgt spid="2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1" st="1"/>
                                            </p:txEl>
                                          </p:spTgt>
                                        </p:tgtEl>
                                        <p:attrNameLst>
                                          <p:attrName>style.visibility</p:attrName>
                                        </p:attrNameLst>
                                      </p:cBhvr>
                                      <p:to>
                                        <p:strVal val="visible"/>
                                      </p:to>
                                    </p:set>
                                    <p:animEffect filter="fade" transition="in">
                                      <p:cBhvr>
                                        <p:cTn dur="1000"/>
                                        <p:tgtEl>
                                          <p:spTgt spid="2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2" st="2"/>
                                            </p:txEl>
                                          </p:spTgt>
                                        </p:tgtEl>
                                        <p:attrNameLst>
                                          <p:attrName>style.visibility</p:attrName>
                                        </p:attrNameLst>
                                      </p:cBhvr>
                                      <p:to>
                                        <p:strVal val="visible"/>
                                      </p:to>
                                    </p:set>
                                    <p:animEffect filter="fade" transition="in">
                                      <p:cBhvr>
                                        <p:cTn dur="1000"/>
                                        <p:tgtEl>
                                          <p:spTgt spid="28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3" st="3"/>
                                            </p:txEl>
                                          </p:spTgt>
                                        </p:tgtEl>
                                        <p:attrNameLst>
                                          <p:attrName>style.visibility</p:attrName>
                                        </p:attrNameLst>
                                      </p:cBhvr>
                                      <p:to>
                                        <p:strVal val="visible"/>
                                      </p:to>
                                    </p:set>
                                    <p:animEffect filter="fade" transition="in">
                                      <p:cBhvr>
                                        <p:cTn dur="1000"/>
                                        <p:tgtEl>
                                          <p:spTgt spid="28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4" st="4"/>
                                            </p:txEl>
                                          </p:spTgt>
                                        </p:tgtEl>
                                        <p:attrNameLst>
                                          <p:attrName>style.visibility</p:attrName>
                                        </p:attrNameLst>
                                      </p:cBhvr>
                                      <p:to>
                                        <p:strVal val="visible"/>
                                      </p:to>
                                    </p:set>
                                    <p:animEffect filter="fade" transition="in">
                                      <p:cBhvr>
                                        <p:cTn dur="1000"/>
                                        <p:tgtEl>
                                          <p:spTgt spid="28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5" st="5"/>
                                            </p:txEl>
                                          </p:spTgt>
                                        </p:tgtEl>
                                        <p:attrNameLst>
                                          <p:attrName>style.visibility</p:attrName>
                                        </p:attrNameLst>
                                      </p:cBhvr>
                                      <p:to>
                                        <p:strVal val="visible"/>
                                      </p:to>
                                    </p:set>
                                    <p:animEffect filter="fade" transition="in">
                                      <p:cBhvr>
                                        <p:cTn dur="1000"/>
                                        <p:tgtEl>
                                          <p:spTgt spid="28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42"/>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Digitization Policy </a:t>
            </a:r>
            <a:r>
              <a:rPr lang="en">
                <a:solidFill>
                  <a:schemeClr val="dk1"/>
                </a:solidFill>
              </a:rPr>
              <a:t>Sections</a:t>
            </a:r>
            <a:endParaRPr/>
          </a:p>
        </p:txBody>
      </p:sp>
      <p:sp>
        <p:nvSpPr>
          <p:cNvPr id="287" name="Google Shape;287;p42"/>
          <p:cNvSpPr txBox="1"/>
          <p:nvPr>
            <p:ph idx="1" type="body"/>
          </p:nvPr>
        </p:nvSpPr>
        <p:spPr>
          <a:xfrm>
            <a:off x="893700" y="1150175"/>
            <a:ext cx="6462600" cy="37755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600"/>
              </a:spcBef>
              <a:spcAft>
                <a:spcPts val="0"/>
              </a:spcAft>
              <a:buSzPts val="3000"/>
              <a:buChar char="●"/>
            </a:pPr>
            <a:r>
              <a:rPr lang="en">
                <a:solidFill>
                  <a:schemeClr val="dk1"/>
                </a:solidFill>
              </a:rPr>
              <a:t>Technology, metadata, specifications, standards</a:t>
            </a:r>
            <a:endParaRPr>
              <a:solidFill>
                <a:schemeClr val="dk1"/>
              </a:solidFill>
            </a:endParaRPr>
          </a:p>
          <a:p>
            <a:pPr indent="-419100" lvl="0" marL="457200" rtl="0" algn="l">
              <a:lnSpc>
                <a:spcPct val="100000"/>
              </a:lnSpc>
              <a:spcBef>
                <a:spcPts val="0"/>
              </a:spcBef>
              <a:spcAft>
                <a:spcPts val="0"/>
              </a:spcAft>
              <a:buSzPts val="3000"/>
              <a:buChar char="●"/>
            </a:pPr>
            <a:r>
              <a:rPr i="1" lang="en">
                <a:solidFill>
                  <a:schemeClr val="dk1"/>
                </a:solidFill>
              </a:rPr>
              <a:t>Access and use (link other policy)</a:t>
            </a:r>
            <a:endParaRPr i="1">
              <a:solidFill>
                <a:schemeClr val="dk1"/>
              </a:solidFill>
            </a:endParaRPr>
          </a:p>
          <a:p>
            <a:pPr indent="-419100" lvl="0" marL="457200" rtl="0" algn="l">
              <a:lnSpc>
                <a:spcPct val="100000"/>
              </a:lnSpc>
              <a:spcBef>
                <a:spcPts val="0"/>
              </a:spcBef>
              <a:spcAft>
                <a:spcPts val="0"/>
              </a:spcAft>
              <a:buSzPts val="3000"/>
              <a:buChar char="●"/>
            </a:pPr>
            <a:r>
              <a:rPr i="1" lang="en">
                <a:solidFill>
                  <a:schemeClr val="dk1"/>
                </a:solidFill>
              </a:rPr>
              <a:t>Procedures</a:t>
            </a:r>
            <a:endParaRPr i="1">
              <a:solidFill>
                <a:schemeClr val="dk1"/>
              </a:solidFill>
            </a:endParaRPr>
          </a:p>
          <a:p>
            <a:pPr indent="-419100" lvl="0" marL="457200" rtl="0" algn="l">
              <a:lnSpc>
                <a:spcPct val="100000"/>
              </a:lnSpc>
              <a:spcBef>
                <a:spcPts val="0"/>
              </a:spcBef>
              <a:spcAft>
                <a:spcPts val="0"/>
              </a:spcAft>
              <a:buSzPts val="3000"/>
              <a:buChar char="●"/>
            </a:pPr>
            <a:r>
              <a:rPr i="1" lang="en">
                <a:solidFill>
                  <a:schemeClr val="dk1"/>
                </a:solidFill>
              </a:rPr>
              <a:t>Define key terms</a:t>
            </a:r>
            <a:endParaRPr i="1">
              <a:solidFill>
                <a:schemeClr val="dk1"/>
              </a:solidFill>
            </a:endParaRPr>
          </a:p>
          <a:p>
            <a:pPr indent="-419100" lvl="0" marL="457200" rtl="0" algn="l">
              <a:lnSpc>
                <a:spcPct val="100000"/>
              </a:lnSpc>
              <a:spcBef>
                <a:spcPts val="0"/>
              </a:spcBef>
              <a:spcAft>
                <a:spcPts val="0"/>
              </a:spcAft>
              <a:buSzPts val="3000"/>
              <a:buChar char="●"/>
            </a:pPr>
            <a:r>
              <a:rPr lang="en">
                <a:solidFill>
                  <a:schemeClr val="dk1"/>
                </a:solidFill>
              </a:rPr>
              <a:t>Contact information</a:t>
            </a:r>
            <a:endParaRPr>
              <a:solidFill>
                <a:schemeClr val="dk1"/>
              </a:solidFill>
            </a:endParaRPr>
          </a:p>
          <a:p>
            <a:pPr indent="-419100" lvl="0" marL="457200" rtl="0" algn="l">
              <a:lnSpc>
                <a:spcPct val="100000"/>
              </a:lnSpc>
              <a:spcBef>
                <a:spcPts val="0"/>
              </a:spcBef>
              <a:spcAft>
                <a:spcPts val="0"/>
              </a:spcAft>
              <a:buSzPts val="3000"/>
              <a:buChar char="●"/>
            </a:pPr>
            <a:r>
              <a:rPr lang="en">
                <a:solidFill>
                  <a:schemeClr val="dk1"/>
                </a:solidFill>
              </a:rPr>
              <a:t>Revision statement and date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0" st="0"/>
                                            </p:txEl>
                                          </p:spTgt>
                                        </p:tgtEl>
                                        <p:attrNameLst>
                                          <p:attrName>style.visibility</p:attrName>
                                        </p:attrNameLst>
                                      </p:cBhvr>
                                      <p:to>
                                        <p:strVal val="visible"/>
                                      </p:to>
                                    </p:set>
                                    <p:animEffect filter="fade" transition="in">
                                      <p:cBhvr>
                                        <p:cTn dur="1000"/>
                                        <p:tgtEl>
                                          <p:spTgt spid="2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1" st="1"/>
                                            </p:txEl>
                                          </p:spTgt>
                                        </p:tgtEl>
                                        <p:attrNameLst>
                                          <p:attrName>style.visibility</p:attrName>
                                        </p:attrNameLst>
                                      </p:cBhvr>
                                      <p:to>
                                        <p:strVal val="visible"/>
                                      </p:to>
                                    </p:set>
                                    <p:animEffect filter="fade" transition="in">
                                      <p:cBhvr>
                                        <p:cTn dur="1000"/>
                                        <p:tgtEl>
                                          <p:spTgt spid="2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2" st="2"/>
                                            </p:txEl>
                                          </p:spTgt>
                                        </p:tgtEl>
                                        <p:attrNameLst>
                                          <p:attrName>style.visibility</p:attrName>
                                        </p:attrNameLst>
                                      </p:cBhvr>
                                      <p:to>
                                        <p:strVal val="visible"/>
                                      </p:to>
                                    </p:set>
                                    <p:animEffect filter="fade" transition="in">
                                      <p:cBhvr>
                                        <p:cTn dur="1000"/>
                                        <p:tgtEl>
                                          <p:spTgt spid="2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3" st="3"/>
                                            </p:txEl>
                                          </p:spTgt>
                                        </p:tgtEl>
                                        <p:attrNameLst>
                                          <p:attrName>style.visibility</p:attrName>
                                        </p:attrNameLst>
                                      </p:cBhvr>
                                      <p:to>
                                        <p:strVal val="visible"/>
                                      </p:to>
                                    </p:set>
                                    <p:animEffect filter="fade" transition="in">
                                      <p:cBhvr>
                                        <p:cTn dur="1000"/>
                                        <p:tgtEl>
                                          <p:spTgt spid="2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4" st="4"/>
                                            </p:txEl>
                                          </p:spTgt>
                                        </p:tgtEl>
                                        <p:attrNameLst>
                                          <p:attrName>style.visibility</p:attrName>
                                        </p:attrNameLst>
                                      </p:cBhvr>
                                      <p:to>
                                        <p:strVal val="visible"/>
                                      </p:to>
                                    </p:set>
                                    <p:animEffect filter="fade" transition="in">
                                      <p:cBhvr>
                                        <p:cTn dur="1000"/>
                                        <p:tgtEl>
                                          <p:spTgt spid="28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5" st="5"/>
                                            </p:txEl>
                                          </p:spTgt>
                                        </p:tgtEl>
                                        <p:attrNameLst>
                                          <p:attrName>style.visibility</p:attrName>
                                        </p:attrNameLst>
                                      </p:cBhvr>
                                      <p:to>
                                        <p:strVal val="visible"/>
                                      </p:to>
                                    </p:set>
                                    <p:animEffect filter="fade" transition="in">
                                      <p:cBhvr>
                                        <p:cTn dur="1000"/>
                                        <p:tgtEl>
                                          <p:spTgt spid="28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3"/>
          <p:cNvSpPr txBox="1"/>
          <p:nvPr>
            <p:ph type="title"/>
          </p:nvPr>
        </p:nvSpPr>
        <p:spPr>
          <a:xfrm>
            <a:off x="505325" y="-67000"/>
            <a:ext cx="8849700" cy="11538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First Steps: Forming a </a:t>
            </a:r>
            <a:r>
              <a:rPr lang="en"/>
              <a:t>Digitization Policy</a:t>
            </a:r>
            <a:endParaRPr/>
          </a:p>
        </p:txBody>
      </p:sp>
      <p:sp>
        <p:nvSpPr>
          <p:cNvPr id="293" name="Google Shape;293;p43"/>
          <p:cNvSpPr txBox="1"/>
          <p:nvPr>
            <p:ph idx="1" type="body"/>
          </p:nvPr>
        </p:nvSpPr>
        <p:spPr>
          <a:xfrm>
            <a:off x="893700" y="1135999"/>
            <a:ext cx="6462600" cy="3746700"/>
          </a:xfrm>
          <a:prstGeom prst="rect">
            <a:avLst/>
          </a:prstGeom>
          <a:noFill/>
          <a:ln>
            <a:noFill/>
          </a:ln>
        </p:spPr>
        <p:txBody>
          <a:bodyPr anchorCtr="0" anchor="t" bIns="91425" lIns="91425" spcFirstLastPara="1" rIns="91425" wrap="square" tIns="91425">
            <a:noAutofit/>
          </a:bodyPr>
          <a:lstStyle/>
          <a:p>
            <a:pPr indent="-419100" lvl="0" marL="457200" marR="0" rtl="0" algn="l">
              <a:lnSpc>
                <a:spcPct val="115000"/>
              </a:lnSpc>
              <a:spcBef>
                <a:spcPts val="600"/>
              </a:spcBef>
              <a:spcAft>
                <a:spcPts val="0"/>
              </a:spcAft>
              <a:buSzPts val="3000"/>
              <a:buChar char="●"/>
            </a:pPr>
            <a:r>
              <a:rPr lang="en"/>
              <a:t>Start with Digitization Purpose Statement</a:t>
            </a:r>
            <a:endParaRPr/>
          </a:p>
          <a:p>
            <a:pPr indent="-419100" lvl="0" marL="457200" marR="0" rtl="0" algn="l">
              <a:lnSpc>
                <a:spcPct val="115000"/>
              </a:lnSpc>
              <a:spcBef>
                <a:spcPts val="0"/>
              </a:spcBef>
              <a:spcAft>
                <a:spcPts val="0"/>
              </a:spcAft>
              <a:buSzPts val="3000"/>
              <a:buChar char="●"/>
            </a:pPr>
            <a:r>
              <a:rPr lang="en"/>
              <a:t>And “Why Digitize” Activity</a:t>
            </a:r>
            <a:endParaRPr/>
          </a:p>
          <a:p>
            <a:pPr indent="-381000" lvl="1" marL="914400" marR="0" rtl="0" algn="l">
              <a:lnSpc>
                <a:spcPct val="115000"/>
              </a:lnSpc>
              <a:spcBef>
                <a:spcPts val="0"/>
              </a:spcBef>
              <a:spcAft>
                <a:spcPts val="0"/>
              </a:spcAft>
              <a:buSzPts val="2400"/>
              <a:buChar char="○"/>
            </a:pPr>
            <a:r>
              <a:rPr lang="en"/>
              <a:t>Discuss for your institution specifically</a:t>
            </a:r>
            <a:endParaRPr/>
          </a:p>
          <a:p>
            <a:pPr indent="-419100" lvl="0" marL="457200" marR="0" rtl="0" algn="l">
              <a:lnSpc>
                <a:spcPct val="115000"/>
              </a:lnSpc>
              <a:spcBef>
                <a:spcPts val="0"/>
              </a:spcBef>
              <a:spcAft>
                <a:spcPts val="0"/>
              </a:spcAft>
              <a:buSzPts val="3000"/>
              <a:buChar char="●"/>
            </a:pPr>
            <a:r>
              <a:rPr lang="en"/>
              <a:t>Scope of policy</a:t>
            </a:r>
            <a:endParaRPr/>
          </a:p>
          <a:p>
            <a:pPr indent="-381000" lvl="1" marL="914400" marR="0" rtl="0" algn="l">
              <a:lnSpc>
                <a:spcPct val="115000"/>
              </a:lnSpc>
              <a:spcBef>
                <a:spcPts val="0"/>
              </a:spcBef>
              <a:spcAft>
                <a:spcPts val="0"/>
              </a:spcAft>
              <a:buSzPts val="2400"/>
              <a:buChar char="○"/>
            </a:pPr>
            <a:r>
              <a:rPr lang="en"/>
              <a:t>What formats, what types of projects, how digitization happens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xEl>
                                              <p:pRg end="0" st="0"/>
                                            </p:txEl>
                                          </p:spTgt>
                                        </p:tgtEl>
                                        <p:attrNameLst>
                                          <p:attrName>style.visibility</p:attrName>
                                        </p:attrNameLst>
                                      </p:cBhvr>
                                      <p:to>
                                        <p:strVal val="visible"/>
                                      </p:to>
                                    </p:set>
                                    <p:animEffect filter="fade" transition="in">
                                      <p:cBhvr>
                                        <p:cTn dur="1000"/>
                                        <p:tgtEl>
                                          <p:spTgt spid="29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xEl>
                                              <p:pRg end="1" st="1"/>
                                            </p:txEl>
                                          </p:spTgt>
                                        </p:tgtEl>
                                        <p:attrNameLst>
                                          <p:attrName>style.visibility</p:attrName>
                                        </p:attrNameLst>
                                      </p:cBhvr>
                                      <p:to>
                                        <p:strVal val="visible"/>
                                      </p:to>
                                    </p:set>
                                    <p:animEffect filter="fade" transition="in">
                                      <p:cBhvr>
                                        <p:cTn dur="1000"/>
                                        <p:tgtEl>
                                          <p:spTgt spid="29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xEl>
                                              <p:pRg end="2" st="2"/>
                                            </p:txEl>
                                          </p:spTgt>
                                        </p:tgtEl>
                                        <p:attrNameLst>
                                          <p:attrName>style.visibility</p:attrName>
                                        </p:attrNameLst>
                                      </p:cBhvr>
                                      <p:to>
                                        <p:strVal val="visible"/>
                                      </p:to>
                                    </p:set>
                                    <p:animEffect filter="fade" transition="in">
                                      <p:cBhvr>
                                        <p:cTn dur="1000"/>
                                        <p:tgtEl>
                                          <p:spTgt spid="29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xEl>
                                              <p:pRg end="3" st="3"/>
                                            </p:txEl>
                                          </p:spTgt>
                                        </p:tgtEl>
                                        <p:attrNameLst>
                                          <p:attrName>style.visibility</p:attrName>
                                        </p:attrNameLst>
                                      </p:cBhvr>
                                      <p:to>
                                        <p:strVal val="visible"/>
                                      </p:to>
                                    </p:set>
                                    <p:animEffect filter="fade" transition="in">
                                      <p:cBhvr>
                                        <p:cTn dur="1000"/>
                                        <p:tgtEl>
                                          <p:spTgt spid="29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xEl>
                                              <p:pRg end="4" st="4"/>
                                            </p:txEl>
                                          </p:spTgt>
                                        </p:tgtEl>
                                        <p:attrNameLst>
                                          <p:attrName>style.visibility</p:attrName>
                                        </p:attrNameLst>
                                      </p:cBhvr>
                                      <p:to>
                                        <p:strVal val="visible"/>
                                      </p:to>
                                    </p:set>
                                    <p:animEffect filter="fade" transition="in">
                                      <p:cBhvr>
                                        <p:cTn dur="1000"/>
                                        <p:tgtEl>
                                          <p:spTgt spid="29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4"/>
          <p:cNvSpPr txBox="1"/>
          <p:nvPr>
            <p:ph type="title"/>
          </p:nvPr>
        </p:nvSpPr>
        <p:spPr>
          <a:xfrm>
            <a:off x="893700" y="205988"/>
            <a:ext cx="6462600" cy="857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
              <a:t>Find Examples</a:t>
            </a:r>
            <a:endParaRPr/>
          </a:p>
        </p:txBody>
      </p:sp>
      <p:sp>
        <p:nvSpPr>
          <p:cNvPr id="299" name="Google Shape;299;p44"/>
          <p:cNvSpPr txBox="1"/>
          <p:nvPr>
            <p:ph idx="1" type="body"/>
          </p:nvPr>
        </p:nvSpPr>
        <p:spPr>
          <a:xfrm>
            <a:off x="893700" y="1373588"/>
            <a:ext cx="6462600" cy="3552300"/>
          </a:xfrm>
          <a:prstGeom prst="rect">
            <a:avLst/>
          </a:prstGeom>
          <a:noFill/>
          <a:ln>
            <a:noFill/>
          </a:ln>
        </p:spPr>
        <p:txBody>
          <a:bodyPr anchorCtr="0" anchor="t" bIns="91425" lIns="91425" spcFirstLastPara="1" rIns="91425" wrap="square" tIns="91425">
            <a:noAutofit/>
          </a:bodyPr>
          <a:lstStyle/>
          <a:p>
            <a:pPr indent="-419100" lvl="0" marL="457200" rtl="0" algn="l">
              <a:lnSpc>
                <a:spcPct val="100000"/>
              </a:lnSpc>
              <a:spcBef>
                <a:spcPts val="600"/>
              </a:spcBef>
              <a:spcAft>
                <a:spcPts val="0"/>
              </a:spcAft>
              <a:buSzPts val="3000"/>
              <a:buChar char="●"/>
            </a:pPr>
            <a:r>
              <a:rPr lang="en"/>
              <a:t>Look at other digitization policies</a:t>
            </a:r>
            <a:endParaRPr/>
          </a:p>
          <a:p>
            <a:pPr indent="-419100" lvl="0" marL="457200" rtl="0" algn="l">
              <a:lnSpc>
                <a:spcPct val="100000"/>
              </a:lnSpc>
              <a:spcBef>
                <a:spcPts val="0"/>
              </a:spcBef>
              <a:spcAft>
                <a:spcPts val="0"/>
              </a:spcAft>
              <a:buSzPts val="3000"/>
              <a:buChar char="●"/>
            </a:pPr>
            <a:r>
              <a:rPr lang="en"/>
              <a:t>Ideas, inspiration, differences</a:t>
            </a:r>
            <a:endParaRPr/>
          </a:p>
          <a:p>
            <a:pPr indent="-419100" lvl="0" marL="457200" rtl="0" algn="l">
              <a:lnSpc>
                <a:spcPct val="100000"/>
              </a:lnSpc>
              <a:spcBef>
                <a:spcPts val="0"/>
              </a:spcBef>
              <a:spcAft>
                <a:spcPts val="0"/>
              </a:spcAft>
              <a:buSzPts val="3000"/>
              <a:buChar char="●"/>
            </a:pPr>
            <a:r>
              <a:rPr lang="en"/>
              <a:t>How to find policies:</a:t>
            </a:r>
            <a:endParaRPr/>
          </a:p>
          <a:p>
            <a:pPr indent="-381000" lvl="1" marL="914400" rtl="0" algn="l">
              <a:lnSpc>
                <a:spcPct val="100000"/>
              </a:lnSpc>
              <a:spcBef>
                <a:spcPts val="0"/>
              </a:spcBef>
              <a:spcAft>
                <a:spcPts val="0"/>
              </a:spcAft>
              <a:buSzPts val="2400"/>
              <a:buChar char="○"/>
            </a:pPr>
            <a:r>
              <a:rPr lang="en"/>
              <a:t>Search online “digitization policy + [library, museum, archive, Indigenous, Tribe, etc.]”</a:t>
            </a:r>
            <a:endParaRPr/>
          </a:p>
          <a:p>
            <a:pPr indent="-381000" lvl="1" marL="914400" rtl="0" algn="l">
              <a:lnSpc>
                <a:spcPct val="100000"/>
              </a:lnSpc>
              <a:spcBef>
                <a:spcPts val="0"/>
              </a:spcBef>
              <a:spcAft>
                <a:spcPts val="0"/>
              </a:spcAft>
              <a:buSzPts val="2400"/>
              <a:buChar char="○"/>
            </a:pPr>
            <a:r>
              <a:rPr lang="en"/>
              <a:t>Ask colleagues who do similar work</a:t>
            </a:r>
            <a:endParaRPr/>
          </a:p>
          <a:p>
            <a:pPr indent="-381000" lvl="1" marL="914400" rtl="0" algn="l">
              <a:lnSpc>
                <a:spcPct val="100000"/>
              </a:lnSpc>
              <a:spcBef>
                <a:spcPts val="0"/>
              </a:spcBef>
              <a:spcAft>
                <a:spcPts val="0"/>
              </a:spcAft>
              <a:buSzPts val="2400"/>
              <a:buChar char="○"/>
            </a:pPr>
            <a:r>
              <a:rPr lang="en"/>
              <a:t>Reach out to professional organizations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1000"/>
                                        <p:tgtEl>
                                          <p:spTgt spid="2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5"/>
          <p:cNvSpPr txBox="1"/>
          <p:nvPr>
            <p:ph idx="1" type="body"/>
          </p:nvPr>
        </p:nvSpPr>
        <p:spPr>
          <a:xfrm>
            <a:off x="0" y="2400713"/>
            <a:ext cx="9144000" cy="8199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i="0" lang="en" sz="7200"/>
              <a:t>Discuss or Reflect</a:t>
            </a:r>
            <a:endParaRPr i="0" sz="7200"/>
          </a:p>
        </p:txBody>
      </p:sp>
      <p:sp>
        <p:nvSpPr>
          <p:cNvPr id="305" name="Google Shape;305;p45"/>
          <p:cNvSpPr/>
          <p:nvPr/>
        </p:nvSpPr>
        <p:spPr>
          <a:xfrm>
            <a:off x="4030925" y="1338033"/>
            <a:ext cx="1203300" cy="8199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6" name="Google Shape;306;p45"/>
          <p:cNvPicPr preferRelativeResize="0"/>
          <p:nvPr/>
        </p:nvPicPr>
        <p:blipFill>
          <a:blip r:embed="rId3">
            <a:alphaModFix/>
          </a:blip>
          <a:stretch>
            <a:fillRect/>
          </a:stretch>
        </p:blipFill>
        <p:spPr>
          <a:xfrm>
            <a:off x="4050225" y="1168263"/>
            <a:ext cx="1043534" cy="1043515"/>
          </a:xfrm>
          <a:prstGeom prst="rect">
            <a:avLst/>
          </a:prstGeom>
          <a:noFill/>
          <a:ln>
            <a:noFill/>
          </a:ln>
        </p:spPr>
      </p:pic>
      <p:sp>
        <p:nvSpPr>
          <p:cNvPr id="307" name="Google Shape;307;p45"/>
          <p:cNvSpPr txBox="1"/>
          <p:nvPr/>
        </p:nvSpPr>
        <p:spPr>
          <a:xfrm>
            <a:off x="971375" y="3952300"/>
            <a:ext cx="7322400" cy="7695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3000">
                <a:solidFill>
                  <a:schemeClr val="dk1"/>
                </a:solidFill>
                <a:latin typeface="Lato"/>
                <a:ea typeface="Lato"/>
                <a:cs typeface="Lato"/>
                <a:sym typeface="Lato"/>
              </a:rPr>
              <a:t>Find examples of other digitization policies.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