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3"/>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y="5029200" cx="9144000"/>
  <p:notesSz cx="6858000" cy="9144000"/>
  <p:embeddedFontLst>
    <p:embeddedFont>
      <p:font typeface="Raleway"/>
      <p:regular r:id="rId62"/>
      <p:bold r:id="rId63"/>
      <p:italic r:id="rId64"/>
      <p:boldItalic r:id="rId65"/>
    </p:embeddedFont>
    <p:embeddedFont>
      <p:font typeface="Lato"/>
      <p:regular r:id="rId66"/>
      <p:bold r:id="rId67"/>
      <p:italic r:id="rId68"/>
      <p:boldItalic r:id="rId69"/>
    </p:embeddedFont>
    <p:embeddedFont>
      <p:font typeface="Bodoni"/>
      <p:regular r:id="rId70"/>
      <p:bold r:id="rId71"/>
      <p:italic r:id="rId72"/>
      <p:boldItalic r:id="rId73"/>
    </p:embeddedFont>
    <p:embeddedFont>
      <p:font typeface="Helvetica Neue Light"/>
      <p:regular r:id="rId74"/>
      <p:bold r:id="rId75"/>
      <p:italic r:id="rId76"/>
      <p:boldItalic r:id="rId77"/>
    </p:embeddedFont>
    <p:embeddedFont>
      <p:font typeface="Gill Sans"/>
      <p:regular r:id="rId78"/>
      <p:bold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Bodoni-boldItalic.fntdata"/><Relationship Id="rId72" Type="http://schemas.openxmlformats.org/officeDocument/2006/relationships/font" Target="fonts/Bodoni-italic.fntdata"/><Relationship Id="rId31" Type="http://schemas.openxmlformats.org/officeDocument/2006/relationships/slide" Target="slides/slide26.xml"/><Relationship Id="rId75" Type="http://schemas.openxmlformats.org/officeDocument/2006/relationships/font" Target="fonts/HelveticaNeueLight-bold.fntdata"/><Relationship Id="rId30" Type="http://schemas.openxmlformats.org/officeDocument/2006/relationships/slide" Target="slides/slide25.xml"/><Relationship Id="rId74" Type="http://schemas.openxmlformats.org/officeDocument/2006/relationships/font" Target="fonts/HelveticaNeueLight-regular.fntdata"/><Relationship Id="rId33" Type="http://schemas.openxmlformats.org/officeDocument/2006/relationships/slide" Target="slides/slide28.xml"/><Relationship Id="rId77" Type="http://schemas.openxmlformats.org/officeDocument/2006/relationships/font" Target="fonts/HelveticaNeueLight-boldItalic.fntdata"/><Relationship Id="rId32" Type="http://schemas.openxmlformats.org/officeDocument/2006/relationships/slide" Target="slides/slide27.xml"/><Relationship Id="rId76" Type="http://schemas.openxmlformats.org/officeDocument/2006/relationships/font" Target="fonts/HelveticaNeueLight-italic.fntdata"/><Relationship Id="rId35" Type="http://schemas.openxmlformats.org/officeDocument/2006/relationships/slide" Target="slides/slide30.xml"/><Relationship Id="rId79" Type="http://schemas.openxmlformats.org/officeDocument/2006/relationships/font" Target="fonts/GillSans-bold.fntdata"/><Relationship Id="rId34" Type="http://schemas.openxmlformats.org/officeDocument/2006/relationships/slide" Target="slides/slide29.xml"/><Relationship Id="rId78" Type="http://schemas.openxmlformats.org/officeDocument/2006/relationships/font" Target="fonts/GillSans-regular.fntdata"/><Relationship Id="rId71" Type="http://schemas.openxmlformats.org/officeDocument/2006/relationships/font" Target="fonts/Bodoni-bold.fntdata"/><Relationship Id="rId70" Type="http://schemas.openxmlformats.org/officeDocument/2006/relationships/font" Target="fonts/Bodoni-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aleway-regular.fntdata"/><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Raleway-italic.fntdata"/><Relationship Id="rId63" Type="http://schemas.openxmlformats.org/officeDocument/2006/relationships/font" Target="fonts/Raleway-bold.fntdata"/><Relationship Id="rId22" Type="http://schemas.openxmlformats.org/officeDocument/2006/relationships/slide" Target="slides/slide17.xml"/><Relationship Id="rId66" Type="http://schemas.openxmlformats.org/officeDocument/2006/relationships/font" Target="fonts/Lato-regular.fntdata"/><Relationship Id="rId21" Type="http://schemas.openxmlformats.org/officeDocument/2006/relationships/slide" Target="slides/slide16.xml"/><Relationship Id="rId65" Type="http://schemas.openxmlformats.org/officeDocument/2006/relationships/font" Target="fonts/Raleway-boldItalic.fntdata"/><Relationship Id="rId24" Type="http://schemas.openxmlformats.org/officeDocument/2006/relationships/slide" Target="slides/slide19.xml"/><Relationship Id="rId68" Type="http://schemas.openxmlformats.org/officeDocument/2006/relationships/font" Target="fonts/Lato-italic.fntdata"/><Relationship Id="rId23" Type="http://schemas.openxmlformats.org/officeDocument/2006/relationships/slide" Target="slides/slide18.xml"/><Relationship Id="rId67" Type="http://schemas.openxmlformats.org/officeDocument/2006/relationships/font" Target="fonts/Lato-bold.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Lato-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lateauportal.libraries.wsu.edu/digital-heritage/root-gathering-bag-6"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e6c4e3994_0_1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e6c4e399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e6c4e3994_5_106: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8" name="Google Shape;528;g3e6c4e3994_5_1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SzPts val="1100"/>
              <a:buChar char="●"/>
            </a:pPr>
            <a:r>
              <a:rPr lang="en-US"/>
              <a:t>I</a:t>
            </a:r>
            <a:r>
              <a:rPr i="0" lang="en-US" u="none" cap="none" strike="noStrike"/>
              <a:t>n Aboriginal English Warumungu people will say that rituals or places, knowledge or information, </a:t>
            </a:r>
            <a:r>
              <a:rPr b="1" i="0" lang="en-US" u="none" cap="none" strike="noStrike"/>
              <a:t>may be open or closed,</a:t>
            </a:r>
            <a:r>
              <a:rPr i="0" lang="en-US" u="none" cap="none" strike="noStrike"/>
              <a:t> but these are rarely all-or-nothing statements</a:t>
            </a:r>
            <a:endParaRPr/>
          </a:p>
          <a:p>
            <a:pPr indent="-298450" lvl="0" marL="457200" marR="0" rtl="0" algn="l">
              <a:lnSpc>
                <a:spcPct val="100000"/>
              </a:lnSpc>
              <a:spcBef>
                <a:spcPts val="0"/>
              </a:spcBef>
              <a:spcAft>
                <a:spcPts val="0"/>
              </a:spcAft>
              <a:buSzPts val="1100"/>
              <a:buChar char="●"/>
            </a:pPr>
            <a:r>
              <a:rPr i="0" lang="en-US" u="none" cap="none" strike="noStrike"/>
              <a:t>Instead their is a </a:t>
            </a:r>
            <a:r>
              <a:rPr b="1" i="0" lang="en-US" u="none" cap="none" strike="noStrike"/>
              <a:t>continuum of access and use </a:t>
            </a:r>
            <a:r>
              <a:rPr i="0" lang="en-US" u="none" cap="none" strike="noStrike"/>
              <a:t>based on several factors including: </a:t>
            </a:r>
            <a:r>
              <a:rPr b="1" i="0" lang="en-US" u="none" cap="none" strike="noStrike"/>
              <a:t>death, ritual status, one’s country, kin group and gender.</a:t>
            </a:r>
            <a:r>
              <a:rPr i="0" lang="en-US" u="none" cap="none" strike="noStrike"/>
              <a:t> All of t</a:t>
            </a:r>
            <a:r>
              <a:rPr b="1" i="0" lang="en-US" u="none" cap="none" strike="noStrike"/>
              <a:t>hese factors interrelate to determine VARIED and MULTIPLE types of access</a:t>
            </a:r>
            <a:endParaRPr/>
          </a:p>
          <a:p>
            <a:pPr indent="-298450" lvl="1" marL="914400" marR="0" rtl="0" algn="l">
              <a:lnSpc>
                <a:spcPct val="100000"/>
              </a:lnSpc>
              <a:spcBef>
                <a:spcPts val="0"/>
              </a:spcBef>
              <a:spcAft>
                <a:spcPts val="0"/>
              </a:spcAft>
              <a:buSzPts val="1100"/>
              <a:buChar char="○"/>
            </a:pPr>
            <a:r>
              <a:rPr lang="en-US"/>
              <a:t>S</a:t>
            </a:r>
            <a:r>
              <a:rPr i="0" lang="en-US" u="none" cap="none" strike="noStrike"/>
              <a:t>o for example, some songs may only be accessible to and only sung by women of a particular kin group and initiated in certain ritual knowledge</a:t>
            </a:r>
            <a:endParaRPr/>
          </a:p>
          <a:p>
            <a:pPr indent="-298450" lvl="1" marL="914400" marR="0" rtl="0" algn="l">
              <a:lnSpc>
                <a:spcPct val="100000"/>
              </a:lnSpc>
              <a:spcBef>
                <a:spcPts val="0"/>
              </a:spcBef>
              <a:spcAft>
                <a:spcPts val="0"/>
              </a:spcAft>
              <a:buSzPts val="1100"/>
              <a:buChar char="○"/>
            </a:pPr>
            <a:r>
              <a:rPr i="0" lang="en-US" u="none" cap="none" strike="noStrike"/>
              <a:t>or a waterhole may be only </a:t>
            </a:r>
            <a:r>
              <a:rPr b="1" i="0" lang="en-US" u="none" cap="none" strike="noStrike"/>
              <a:t>used and cared for by members of groups</a:t>
            </a:r>
            <a:r>
              <a:rPr i="0" lang="en-US" u="none" cap="none" strike="noStrike"/>
              <a:t> who share ritual responsibility and ancestral knowledge to maintain the site...and so on</a:t>
            </a:r>
            <a:r>
              <a:rPr lang="en-US"/>
              <a:t>…</a:t>
            </a:r>
            <a:endParaRPr/>
          </a:p>
          <a:p>
            <a:pPr indent="-298450" lvl="1" marL="914400" marR="0" rtl="0" algn="l">
              <a:lnSpc>
                <a:spcPct val="120000"/>
              </a:lnSpc>
              <a:spcBef>
                <a:spcPts val="0"/>
              </a:spcBef>
              <a:spcAft>
                <a:spcPts val="0"/>
              </a:spcAft>
              <a:buSzPts val="1100"/>
              <a:buChar char="○"/>
            </a:pPr>
            <a:r>
              <a:rPr i="0" lang="en-US" u="none" cap="none" strike="noStrike"/>
              <a:t>the point is that these </a:t>
            </a:r>
            <a:r>
              <a:rPr b="1" i="0" lang="en-US" u="none" cap="none" strike="noStrike"/>
              <a:t>factors combine to produce the protocols for seeing, hearing and acting RESPONSIBLY…</a:t>
            </a:r>
            <a:endParaRPr/>
          </a:p>
          <a:p>
            <a:pPr indent="-298450" lvl="0" marL="457200" marR="0" rtl="0" algn="l">
              <a:lnSpc>
                <a:spcPct val="100000"/>
              </a:lnSpc>
              <a:spcBef>
                <a:spcPts val="0"/>
              </a:spcBef>
              <a:spcAft>
                <a:spcPts val="0"/>
              </a:spcAft>
              <a:buSzPts val="1100"/>
              <a:buChar char="●"/>
            </a:pPr>
            <a:r>
              <a:rPr i="0" lang="en-US" u="none" cap="none" strike="noStrike"/>
              <a:t>Jampin </a:t>
            </a:r>
            <a:r>
              <a:rPr b="1" i="0" lang="en-US" u="none" cap="none" strike="noStrike"/>
              <a:t>named the platform </a:t>
            </a:r>
            <a:r>
              <a:rPr b="1" lang="en-US"/>
              <a:t>they</a:t>
            </a:r>
            <a:r>
              <a:rPr b="1" i="0" lang="en-US" u="none" cap="none" strike="noStrike"/>
              <a:t> were creating tog</a:t>
            </a:r>
            <a:r>
              <a:rPr b="1" lang="en-US"/>
              <a:t>ether</a:t>
            </a:r>
            <a:r>
              <a:rPr b="1" i="0" lang="en-US" u="none" cap="none" strike="noStrike"/>
              <a:t> </a:t>
            </a:r>
            <a:r>
              <a:rPr b="1" lang="en-US"/>
              <a:t>“</a:t>
            </a:r>
            <a:r>
              <a:rPr b="1" i="0" lang="en-US" u="none" cap="none" strike="noStrike"/>
              <a:t>Mukurtu</a:t>
            </a:r>
            <a:r>
              <a:rPr b="1" lang="en-US"/>
              <a:t>”</a:t>
            </a:r>
            <a:endParaRPr/>
          </a:p>
          <a:p>
            <a:pPr indent="0" lvl="0" marL="457200" marR="0" rtl="0" algn="l">
              <a:lnSpc>
                <a:spcPct val="120000"/>
              </a:lnSpc>
              <a:spcBef>
                <a:spcPts val="0"/>
              </a:spcBef>
              <a:spcAft>
                <a:spcPts val="0"/>
              </a:spcAft>
              <a:buNone/>
            </a:pPr>
            <a:r>
              <a:t/>
            </a:r>
            <a:endParaRPr b="1" i="0" u="none" cap="none" strike="noStrike"/>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3ddcc6fe83_0_1037: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1" name="Google Shape;541;g3ddcc6fe83_0_10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lang="en-US"/>
              <a:t>M</a:t>
            </a:r>
            <a:r>
              <a:rPr i="0" lang="en-US" u="none" cap="none" strike="noStrike"/>
              <a:t>ukurtu means dilly bag in Warumungu — Mr Jampin Jones chose this as the name for the archive because they are safe keeping places managed by the elders. </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The name was used for the Warumungu archive, but also granted for use with the platform as a whole and </a:t>
            </a:r>
            <a:r>
              <a:rPr b="1" i="0" lang="en-US" u="none" cap="none" strike="noStrike"/>
              <a:t>it is that notion of a safe keeping place — using LOCAL PROTOCOLS FOR ACCESS based on COMMUNITY RELATIONS — that drives the foundation of the site.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e6c4e3994_4_674: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8" name="Google Shape;548;g3e6c4e3994_4_67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T</a:t>
            </a:r>
            <a:r>
              <a:rPr i="0" lang="en-US" u="none" cap="none" strike="noStrike"/>
              <a:t>he original Mukurtu Wumpurrani-kari archive was a stand alone system built with Warumungu protocols for viewing and circulating cultural materials — beginning with that first set of photos from the missionary.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e6c4e3994_4_67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3" name="Google Shape;553;g3e6c4e3994_4_6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their “My Family Items” page— It was crucial that all materials be associated with families because family is a main factor in the circulation of knowledge and the community wanted to reflect that in the archive.</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For all the material in the site we used these protocols to define access</a:t>
            </a:r>
            <a:endParaRPr/>
          </a:p>
          <a:p>
            <a:pPr indent="0" lvl="0" marL="457200" marR="0" rtl="0" algn="l">
              <a:lnSpc>
                <a:spcPct val="125000"/>
              </a:lnSpc>
              <a:spcBef>
                <a:spcPts val="0"/>
              </a:spcBef>
              <a:spcAft>
                <a:spcPts val="0"/>
              </a:spcAft>
              <a:buNone/>
            </a:pPr>
            <a:r>
              <a:t/>
            </a:r>
            <a:endParaRPr i="0" u="none" cap="none" strike="noStrike"/>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e6c4e3994_5_14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9" name="Google Shape;559;g3e6c4e3994_5_1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i="0" lang="en-US" u="none" cap="none" strike="noStrike"/>
              <a:t>We called these </a:t>
            </a:r>
            <a:r>
              <a:rPr b="1" i="0" lang="en-US" u="sng" cap="none" strike="noStrike"/>
              <a:t>sharing</a:t>
            </a:r>
            <a:r>
              <a:rPr b="1" i="0" lang="en-US" cap="none" strike="noStrike"/>
              <a:t> </a:t>
            </a:r>
            <a:r>
              <a:rPr b="1" i="0" lang="en-US" u="none" cap="none" strike="noStrike"/>
              <a:t>protocols to define how each item could be viewed and circulated. </a:t>
            </a:r>
            <a:endParaRPr b="1" i="0" u="none" cap="none" strike="noStrike"/>
          </a:p>
          <a:p>
            <a:pPr indent="-298450" lvl="0" marL="457200" marR="0" rtl="0" algn="l">
              <a:lnSpc>
                <a:spcPct val="120000"/>
              </a:lnSpc>
              <a:spcBef>
                <a:spcPts val="0"/>
              </a:spcBef>
              <a:spcAft>
                <a:spcPts val="0"/>
              </a:spcAft>
              <a:buSzPts val="1100"/>
              <a:buChar char="●"/>
            </a:pPr>
            <a:r>
              <a:rPr b="1" i="0" lang="en-US" u="none" cap="none" strike="noStrike"/>
              <a:t>For each </a:t>
            </a:r>
            <a:r>
              <a:rPr i="0" lang="en-US" u="none" cap="none" strike="noStrike"/>
              <a:t>item (and we started with those 700 photos from the missionary)  we attached protocols the community defined: </a:t>
            </a:r>
            <a:endParaRPr/>
          </a:p>
          <a:p>
            <a:pPr indent="-298450" lvl="1" marL="914400" marR="0" rtl="0" algn="l">
              <a:lnSpc>
                <a:spcPct val="120000"/>
              </a:lnSpc>
              <a:spcBef>
                <a:spcPts val="0"/>
              </a:spcBef>
              <a:spcAft>
                <a:spcPts val="0"/>
              </a:spcAft>
              <a:buSzPts val="1100"/>
              <a:buChar char="○"/>
            </a:pPr>
            <a:r>
              <a:rPr i="0" lang="en-US" u="none" cap="none" strike="noStrike"/>
              <a:t>men or women only, </a:t>
            </a:r>
            <a:endParaRPr/>
          </a:p>
          <a:p>
            <a:pPr indent="-298450" lvl="1" marL="914400" marR="0" rtl="0" algn="l">
              <a:lnSpc>
                <a:spcPct val="120000"/>
              </a:lnSpc>
              <a:spcBef>
                <a:spcPts val="0"/>
              </a:spcBef>
              <a:spcAft>
                <a:spcPts val="0"/>
              </a:spcAft>
              <a:buSzPts val="1100"/>
              <a:buChar char="○"/>
            </a:pPr>
            <a:r>
              <a:rPr i="0" lang="en-US" u="none" cap="none" strike="noStrike"/>
              <a:t>elders only </a:t>
            </a:r>
            <a:endParaRPr/>
          </a:p>
          <a:p>
            <a:pPr indent="-298450" lvl="1" marL="914400" marR="0" rtl="0" algn="l">
              <a:lnSpc>
                <a:spcPct val="120000"/>
              </a:lnSpc>
              <a:spcBef>
                <a:spcPts val="0"/>
              </a:spcBef>
              <a:spcAft>
                <a:spcPts val="0"/>
              </a:spcAft>
              <a:buSzPts val="1100"/>
              <a:buChar char="○"/>
            </a:pPr>
            <a:r>
              <a:rPr i="0" lang="en-US" u="none" cap="none" strike="noStrike"/>
              <a:t>which family or families and finally what</a:t>
            </a:r>
            <a:endParaRPr/>
          </a:p>
          <a:p>
            <a:pPr indent="-298450" lvl="1" marL="914400" marR="0" rtl="0" algn="l">
              <a:lnSpc>
                <a:spcPct val="120000"/>
              </a:lnSpc>
              <a:spcBef>
                <a:spcPts val="0"/>
              </a:spcBef>
              <a:spcAft>
                <a:spcPts val="0"/>
              </a:spcAft>
              <a:buSzPts val="1100"/>
              <a:buChar char="○"/>
            </a:pPr>
            <a:r>
              <a:rPr i="0" lang="en-US" u="none" cap="none" strike="noStrike"/>
              <a:t>country [physical places in the landscape] and these could be mixed and matched </a:t>
            </a:r>
            <a:r>
              <a:rPr b="1" i="0" lang="en-US" u="none" cap="none" strike="noStrike"/>
              <a:t>so you can have very granular levels of access— say, for example only elder women from two families.</a:t>
            </a:r>
            <a:endParaRPr/>
          </a:p>
          <a:p>
            <a:pPr indent="0" lvl="0" marL="0" marR="0" rtl="0" algn="l">
              <a:lnSpc>
                <a:spcPct val="120000"/>
              </a:lnSpc>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e6c4e3994_5_157: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9" name="Google Shape;569;g3e6c4e3994_5_1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20000"/>
              </a:lnSpc>
              <a:spcBef>
                <a:spcPts val="0"/>
              </a:spcBef>
              <a:spcAft>
                <a:spcPts val="0"/>
              </a:spcAft>
              <a:buClr>
                <a:schemeClr val="dk1"/>
              </a:buClr>
              <a:buSzPts val="1100"/>
              <a:buChar char="●"/>
            </a:pPr>
            <a:r>
              <a:rPr lang="en-US">
                <a:solidFill>
                  <a:schemeClr val="dk1"/>
                </a:solidFill>
              </a:rPr>
              <a:t>In addition to access the community also wanted to be able to add knowledge — to share their own stories about these photos that they had never seen</a:t>
            </a:r>
            <a:endParaRPr/>
          </a:p>
          <a:p>
            <a:pPr indent="-298450" lvl="0" marL="457200" marR="0" rtl="0" algn="l">
              <a:lnSpc>
                <a:spcPct val="120000"/>
              </a:lnSpc>
              <a:spcBef>
                <a:spcPts val="0"/>
              </a:spcBef>
              <a:spcAft>
                <a:spcPts val="0"/>
              </a:spcAft>
              <a:buSzPts val="1100"/>
              <a:buChar char="●"/>
            </a:pPr>
            <a:r>
              <a:rPr i="0" lang="en-US" u="none" cap="none" strike="noStrike"/>
              <a:t>For each image, people who have access can add their own stories, as well as information about the photos such as people</a:t>
            </a:r>
            <a:r>
              <a:rPr lang="en-US"/>
              <a:t>’</a:t>
            </a:r>
            <a:r>
              <a:rPr i="0" lang="en-US" u="none" cap="none" strike="noStrike"/>
              <a:t>s names and country names and community affiliations.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e6c4e3994_5_163: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6" name="Google Shape;576;g3e6c4e3994_5_1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20000"/>
              </a:lnSpc>
              <a:spcBef>
                <a:spcPts val="0"/>
              </a:spcBef>
              <a:spcAft>
                <a:spcPts val="0"/>
              </a:spcAft>
              <a:buClr>
                <a:schemeClr val="dk1"/>
              </a:buClr>
              <a:buSzPts val="1100"/>
              <a:buChar char="●"/>
            </a:pPr>
            <a:r>
              <a:rPr lang="en-US">
                <a:solidFill>
                  <a:schemeClr val="dk1"/>
                </a:solidFill>
              </a:rPr>
              <a:t>Similarly, people who have permission can add more information </a:t>
            </a:r>
            <a:endParaRPr>
              <a:solidFill>
                <a:schemeClr val="dk1"/>
              </a:solidFill>
            </a:endParaRPr>
          </a:p>
          <a:p>
            <a:pPr indent="-298450" lvl="0" marL="457200" marR="0" rtl="0" algn="l">
              <a:lnSpc>
                <a:spcPct val="125000"/>
              </a:lnSpc>
              <a:spcBef>
                <a:spcPts val="0"/>
              </a:spcBef>
              <a:spcAft>
                <a:spcPts val="0"/>
              </a:spcAft>
              <a:buSzPts val="1100"/>
              <a:buChar char="●"/>
            </a:pPr>
            <a:r>
              <a:rPr i="0" lang="en-US" u="none" cap="none" strike="noStrike"/>
              <a:t>You can see the list of comments here and you can see that they are attributed to specific people which was important that knowledge be named</a:t>
            </a:r>
            <a:endParaRPr/>
          </a:p>
          <a:p>
            <a:pPr indent="-298450" lvl="0" marL="457200" marR="0" rtl="0" algn="l">
              <a:lnSpc>
                <a:spcPct val="125000"/>
              </a:lnSpc>
              <a:spcBef>
                <a:spcPts val="0"/>
              </a:spcBef>
              <a:spcAft>
                <a:spcPts val="0"/>
              </a:spcAft>
              <a:buSzPts val="1100"/>
              <a:buChar char="●"/>
            </a:pPr>
            <a:r>
              <a:rPr i="0" lang="en-US" u="none" cap="none" strike="noStrike"/>
              <a:t>It was very important for the community to be able to create place where </a:t>
            </a:r>
            <a:r>
              <a:rPr b="1" i="0" lang="en-US" u="none" cap="none" strike="noStrike"/>
              <a:t>dialogue </a:t>
            </a:r>
            <a:r>
              <a:rPr i="0" lang="en-US" u="none" cap="none" strike="noStrike"/>
              <a:t>could happen about these community and family histories.</a:t>
            </a:r>
            <a:br>
              <a:rPr i="0" lang="en-US" u="none" cap="none" strike="noStrike"/>
            </a:br>
            <a:endParaRPr i="0" u="none" cap="none" strike="noStrike"/>
          </a:p>
          <a:p>
            <a:pPr indent="-298450" lvl="0" marL="457200" marR="0" rtl="0" algn="l">
              <a:lnSpc>
                <a:spcPct val="120000"/>
              </a:lnSpc>
              <a:spcBef>
                <a:spcPts val="0"/>
              </a:spcBef>
              <a:spcAft>
                <a:spcPts val="0"/>
              </a:spcAft>
              <a:buSzPts val="1100"/>
              <a:buChar char="●"/>
            </a:pPr>
            <a:r>
              <a:rPr lang="en-US"/>
              <a:t>T</a:t>
            </a:r>
            <a:r>
              <a:rPr i="0" lang="en-US" u="none" cap="none" strike="noStrike"/>
              <a:t>he design of this first iteration of Mukurtu put into place existing cultural protocols in a digital environment.</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Around this same time </a:t>
            </a:r>
            <a:r>
              <a:rPr lang="en-US"/>
              <a:t>Dr. Christen </a:t>
            </a:r>
            <a:r>
              <a:rPr i="0" lang="en-US" u="none" cap="none" strike="noStrike"/>
              <a:t>was at WSU and started working more closely with our Native Programs office and the Plateau Center for American Indian Studies [next]</a:t>
            </a:r>
            <a:endParaRPr i="0" u="none" cap="none" strike="noStrike"/>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3e6c4e3994_5_16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2" name="Google Shape;582;g3e6c4e3994_5_1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lang="en-US"/>
              <a:t>I</a:t>
            </a:r>
            <a:r>
              <a:rPr i="0" lang="en-US" u="none" cap="none" strike="noStrike"/>
              <a:t>n 2008, the </a:t>
            </a:r>
            <a:r>
              <a:rPr b="1" i="0" lang="en-US" u="none" cap="none" strike="noStrike"/>
              <a:t>Native American Advisory board</a:t>
            </a:r>
            <a:r>
              <a:rPr i="0" lang="en-US" u="none" cap="none" strike="noStrike"/>
              <a:t> approached </a:t>
            </a:r>
            <a:r>
              <a:rPr lang="en-US"/>
              <a:t>Dr. Christen and Libraries</a:t>
            </a:r>
            <a:r>
              <a:rPr i="0" lang="en-US" u="none" cap="none" strike="noStrike"/>
              <a:t> colleagues about providing access to Plateau materials that were held in </a:t>
            </a:r>
            <a:r>
              <a:rPr b="1" i="0" lang="en-US" u="none" cap="none" strike="noStrike"/>
              <a:t>WSU in our libraries, archives and special collections.</a:t>
            </a:r>
            <a:endParaRPr/>
          </a:p>
          <a:p>
            <a:pPr indent="-298450" lvl="0" marL="457200" marR="0" rtl="0" algn="l">
              <a:lnSpc>
                <a:spcPct val="120000"/>
              </a:lnSpc>
              <a:spcBef>
                <a:spcPts val="0"/>
              </a:spcBef>
              <a:spcAft>
                <a:spcPts val="0"/>
              </a:spcAft>
              <a:buSzPts val="1100"/>
              <a:buChar char="●"/>
            </a:pPr>
            <a:r>
              <a:rPr b="1" i="0" lang="en-US" u="none" cap="none" strike="noStrike"/>
              <a:t>This work was a based on an MOU that WSU has with 12 tribal nations in the quad state region </a:t>
            </a:r>
            <a:endParaRPr b="1" i="0" u="none" cap="none" strike="noStrike"/>
          </a:p>
          <a:p>
            <a:pPr indent="-298450" lvl="1" marL="914400" marR="0" rtl="0" algn="l">
              <a:lnSpc>
                <a:spcPct val="120000"/>
              </a:lnSpc>
              <a:spcBef>
                <a:spcPts val="0"/>
              </a:spcBef>
              <a:spcAft>
                <a:spcPts val="0"/>
              </a:spcAft>
              <a:buSzPts val="1100"/>
              <a:buChar char="○"/>
            </a:pPr>
            <a:r>
              <a:rPr lang="en-US"/>
              <a:t>W</a:t>
            </a:r>
            <a:r>
              <a:rPr i="0" lang="en-US" u="none" cap="none" strike="noStrike"/>
              <a:t>e have seen many communities use MOUs as a way to guide collaborations with non-Native institutions to gain access to materials using Mukurtu. </a:t>
            </a:r>
            <a:endParaRPr/>
          </a:p>
          <a:p>
            <a:pPr indent="-298450" lvl="0" marL="457200" marR="0" rtl="0" algn="l">
              <a:lnSpc>
                <a:spcPct val="120000"/>
              </a:lnSpc>
              <a:spcBef>
                <a:spcPts val="0"/>
              </a:spcBef>
              <a:spcAft>
                <a:spcPts val="0"/>
              </a:spcAft>
              <a:buSzPts val="1100"/>
              <a:buChar char="●"/>
            </a:pPr>
            <a:r>
              <a:rPr i="0" lang="en-US" u="none" cap="none" strike="noStrike"/>
              <a:t>In this case, we began by listening to the Native American Advisory Board when they described how they wanted </a:t>
            </a:r>
            <a:r>
              <a:rPr b="1" i="0" lang="en-US" u="none" cap="none" strike="noStrike"/>
              <a:t>ACCESS to their collections.</a:t>
            </a:r>
            <a:r>
              <a:rPr i="0" lang="en-US" u="none" cap="none" strike="noStrike"/>
              <a:t> Specifically what they wanted was a </a:t>
            </a:r>
            <a:r>
              <a:rPr b="1" i="0" lang="en-US" u="none" cap="none" strike="noStrike"/>
              <a:t>multi-tribal portal (had to be inclusive) and the Portal that had to be</a:t>
            </a:r>
            <a:endParaRPr/>
          </a:p>
          <a:p>
            <a:pPr indent="-298450" lvl="1" marL="914400" marR="0" rtl="0" algn="l">
              <a:lnSpc>
                <a:spcPct val="120000"/>
              </a:lnSpc>
              <a:spcBef>
                <a:spcPts val="0"/>
              </a:spcBef>
              <a:spcAft>
                <a:spcPts val="0"/>
              </a:spcAft>
              <a:buSzPts val="1100"/>
              <a:buChar char="○"/>
            </a:pPr>
            <a:r>
              <a:rPr b="1" i="0" lang="en-US" u="none" cap="none" strike="noStrike"/>
              <a:t>online </a:t>
            </a:r>
            <a:r>
              <a:rPr i="0" lang="en-US" u="none" cap="none" strike="noStrike"/>
              <a:t>(tribal members across states could access)</a:t>
            </a:r>
            <a:endParaRPr/>
          </a:p>
          <a:p>
            <a:pPr indent="-298450" lvl="1" marL="914400" marR="0" rtl="0" algn="l">
              <a:lnSpc>
                <a:spcPct val="120000"/>
              </a:lnSpc>
              <a:spcBef>
                <a:spcPts val="0"/>
              </a:spcBef>
              <a:spcAft>
                <a:spcPts val="0"/>
              </a:spcAft>
              <a:buSzPts val="1100"/>
              <a:buChar char="○"/>
            </a:pPr>
            <a:r>
              <a:rPr i="0" lang="en-US" u="none" cap="none" strike="noStrike"/>
              <a:t>include library/museum/and archival collections (</a:t>
            </a:r>
            <a:r>
              <a:rPr b="1" i="0" lang="en-US" u="none" cap="none" strike="noStrike"/>
              <a:t>one stop shop)</a:t>
            </a:r>
            <a:endParaRPr/>
          </a:p>
          <a:p>
            <a:pPr indent="-298450" lvl="1" marL="914400" marR="0" rtl="0" algn="l">
              <a:lnSpc>
                <a:spcPct val="120000"/>
              </a:lnSpc>
              <a:spcBef>
                <a:spcPts val="0"/>
              </a:spcBef>
              <a:spcAft>
                <a:spcPts val="0"/>
              </a:spcAft>
              <a:buSzPts val="1100"/>
              <a:buChar char="○"/>
            </a:pPr>
            <a:r>
              <a:rPr i="0" lang="en-US" u="none" cap="none" strike="noStrike"/>
              <a:t>incorporate many types of </a:t>
            </a:r>
            <a:r>
              <a:rPr b="1" i="0" lang="en-US" u="none" cap="none" strike="noStrike"/>
              <a:t>Native knowledge</a:t>
            </a:r>
            <a:r>
              <a:rPr i="0" lang="en-US" u="none" cap="none" strike="noStrike"/>
              <a:t> about the content at the item level</a:t>
            </a:r>
            <a:endParaRPr/>
          </a:p>
          <a:p>
            <a:pPr indent="-298450" lvl="0" marL="457200" marR="0" rtl="0" algn="l">
              <a:lnSpc>
                <a:spcPct val="120000"/>
              </a:lnSpc>
              <a:spcBef>
                <a:spcPts val="0"/>
              </a:spcBef>
              <a:spcAft>
                <a:spcPts val="0"/>
              </a:spcAft>
              <a:buSzPts val="1100"/>
              <a:buChar char="●"/>
            </a:pPr>
            <a:r>
              <a:rPr i="0" lang="en-US" u="none" cap="none" strike="noStrike"/>
              <a:t>Had to foreground Tribal </a:t>
            </a:r>
            <a:r>
              <a:rPr b="1" i="0" lang="en-US" u="none" cap="none" strike="noStrike"/>
              <a:t>decision making</a:t>
            </a:r>
            <a:r>
              <a:rPr i="0" lang="en-US" u="none" cap="none" strike="noStrike"/>
              <a:t> over content and access</a:t>
            </a:r>
            <a:endParaRPr/>
          </a:p>
          <a:p>
            <a:pPr indent="0" lvl="0" marL="457200" marR="0" rtl="0" algn="l">
              <a:lnSpc>
                <a:spcPct val="120000"/>
              </a:lnSpc>
              <a:spcBef>
                <a:spcPts val="0"/>
              </a:spcBef>
              <a:spcAft>
                <a:spcPts val="0"/>
              </a:spcAft>
              <a:buNone/>
            </a:pPr>
            <a:r>
              <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To begin then, we worked with tribal representatives to define the pathways for content to be accessed [next]</a:t>
            </a:r>
            <a:endParaRPr b="1" i="0" u="none" cap="none" strike="noStrike"/>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e6c4e3994_5_172: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g3e6c4e3994_5_1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i="0" lang="en-US" u="none" cap="none" strike="noStrike"/>
              <a:t>It was essential to ground the collections in their homelands. The representatives we worked with chose the Columbia river as the backdrop to foreground their connectedness as Plateau peoples.</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And </a:t>
            </a:r>
            <a:r>
              <a:rPr b="1" i="0" lang="en-US" u="none" cap="none" strike="noStrike"/>
              <a:t>each nation has its own path</a:t>
            </a:r>
            <a:r>
              <a:rPr lang="en-US"/>
              <a:t> </a:t>
            </a:r>
            <a:r>
              <a:rPr i="0" lang="en-US" u="none" cap="none" strike="noStrike"/>
              <a:t>for their tribal content to highlight their sovereignty as individual nations.</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Tribal administrators —chosen by their own internal governing principles — then manage and curate content that is related to them, and they decide to share content across communities as they choose. </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So each tribe has a community page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3e6c4e3994_5_177: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3" name="Google Shape;593;g3e6c4e3994_5_1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Here you can see the Coeur d’Alene </a:t>
            </a:r>
            <a:r>
              <a:rPr lang="en-US"/>
              <a:t>T</a:t>
            </a:r>
            <a:r>
              <a:rPr i="0" lang="en-US" u="none" cap="none" strike="noStrike"/>
              <a:t>ribe’s page. </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The community page allows each tribe to </a:t>
            </a:r>
            <a:r>
              <a:rPr b="1" i="0" lang="en-US" u="none" cap="none" strike="noStrike"/>
              <a:t>define their community path</a:t>
            </a:r>
            <a:r>
              <a:rPr b="1" lang="en-US"/>
              <a:t>…</a:t>
            </a:r>
            <a:endParaRPr i="0" u="none" cap="none" strike="noStrike"/>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e6c4e3994_4_602: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0" name="Google Shape;470;g3e6c4e3994_4_6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Mukurtu CMS is a grassroots, open-source project aiming to empower communities to manage, share, narrate, and exchange their digital heritage in culturally relevant and ethically-minded ways.</a:t>
            </a:r>
            <a:endParaRPr/>
          </a:p>
          <a:p>
            <a:pPr indent="-298450" lvl="0" marL="457200" marR="0" rtl="0" algn="l">
              <a:lnSpc>
                <a:spcPct val="125000"/>
              </a:lnSpc>
              <a:spcBef>
                <a:spcPts val="0"/>
              </a:spcBef>
              <a:spcAft>
                <a:spcPts val="0"/>
              </a:spcAft>
              <a:buSzPts val="1100"/>
              <a:buChar char="●"/>
            </a:pPr>
            <a:r>
              <a:rPr i="0" lang="en-US" u="none" cap="none" strike="noStrike"/>
              <a:t>A bit more specifically, it’s developed as an access platform that exists within a larger digital preservation ecosystem. </a:t>
            </a:r>
            <a:endParaRPr i="0" u="none" cap="none" strike="noStrike"/>
          </a:p>
          <a:p>
            <a:pPr indent="-298450" lvl="0" marL="457200" marR="0" rtl="0" algn="l">
              <a:lnSpc>
                <a:spcPct val="125000"/>
              </a:lnSpc>
              <a:spcBef>
                <a:spcPts val="0"/>
              </a:spcBef>
              <a:spcAft>
                <a:spcPts val="0"/>
              </a:spcAft>
              <a:buSzPts val="1100"/>
              <a:buChar char="●"/>
            </a:pPr>
            <a:r>
              <a:rPr lang="en-US"/>
              <a:t>I</a:t>
            </a:r>
            <a:r>
              <a:rPr i="0" lang="en-US" u="none" cap="none" strike="noStrike"/>
              <a:t>deally users of Mukurtu CMS are following archival or digital preservation best practices to keep their material safe, and Mukurtu is one way to provide users </a:t>
            </a:r>
            <a:r>
              <a:rPr b="1" i="0" lang="en-US" u="none" cap="none" strike="noStrike"/>
              <a:t>access </a:t>
            </a:r>
            <a:r>
              <a:rPr i="0" lang="en-US" u="none" cap="none" strike="noStrike"/>
              <a:t>to that material.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5dd0558614_0_15: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8" name="Google Shape;598;g5dd0558614_0_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A Tribal Pa</a:t>
            </a:r>
            <a:r>
              <a:rPr i="0" lang="en-US" u="none" cap="none" strike="noStrike"/>
              <a:t>th can include individual welcomes in text and audio or video - hearing the language and seeing the land, water and trees are a powerful reminder that the </a:t>
            </a:r>
            <a:r>
              <a:rPr b="1" i="0" lang="en-US" u="none" cap="none" strike="noStrike"/>
              <a:t>all this material is PART of this landscape and part of the community.</a:t>
            </a:r>
            <a:endParaRPr b="1" i="0" u="none" cap="none" strike="noStrike"/>
          </a:p>
          <a:p>
            <a:pPr indent="-298450" lvl="0" marL="457200" marR="0" rtl="0" algn="l">
              <a:lnSpc>
                <a:spcPct val="125000"/>
              </a:lnSpc>
              <a:spcBef>
                <a:spcPts val="0"/>
              </a:spcBef>
              <a:spcAft>
                <a:spcPts val="0"/>
              </a:spcAft>
              <a:buSzPts val="1100"/>
              <a:buChar char="●"/>
            </a:pPr>
            <a:r>
              <a:rPr lang="en-US"/>
              <a:t>T</a:t>
            </a:r>
            <a:r>
              <a:rPr i="0" lang="en-US" u="none" cap="none" strike="noStrike"/>
              <a:t>here are also lists of current protocols</a:t>
            </a:r>
            <a:r>
              <a:rPr lang="en-US"/>
              <a:t> </a:t>
            </a:r>
            <a:r>
              <a:rPr i="0" lang="en-US" u="none" cap="none" strike="noStrike"/>
              <a:t>for access (right)…this shows the </a:t>
            </a:r>
            <a:r>
              <a:rPr b="1" i="0" lang="en-US" u="none" cap="none" strike="noStrike"/>
              <a:t>PUBLIC ACCESS protocol</a:t>
            </a:r>
            <a:r>
              <a:rPr i="0" lang="en-US" u="none" cap="none" strike="noStrike"/>
              <a:t>—that is, </a:t>
            </a:r>
            <a:r>
              <a:rPr b="1" i="0" lang="en-US" u="none" cap="none" strike="noStrike"/>
              <a:t>there is no default to public</a:t>
            </a:r>
            <a:r>
              <a:rPr i="0" lang="en-US" u="none" cap="none" strike="noStrike"/>
              <a:t> access for any content, tribes decide how they want to share — </a:t>
            </a:r>
            <a:r>
              <a:rPr b="1" i="0" lang="en-US" u="none" cap="none" strike="noStrike"/>
              <a:t>and PUBLIC is </a:t>
            </a:r>
            <a:r>
              <a:rPr b="1" lang="en-US"/>
              <a:t>one </a:t>
            </a:r>
            <a:r>
              <a:rPr b="1" i="0" lang="en-US" u="none" cap="none" strike="noStrike"/>
              <a:t>way of sharing</a:t>
            </a:r>
            <a:r>
              <a:rPr i="0" lang="en-US" u="none" cap="none" strike="noStrike"/>
              <a:t>.</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So in order to follow tribal protocols for access, </a:t>
            </a:r>
            <a:r>
              <a:rPr b="1" i="0" lang="en-US" u="none" cap="none" strike="noStrike"/>
              <a:t>before any digitization of content, we at the </a:t>
            </a:r>
            <a:r>
              <a:rPr b="1" lang="en-US"/>
              <a:t>Portal project</a:t>
            </a:r>
            <a:r>
              <a:rPr b="1" i="0" lang="en-US" u="none" cap="none" strike="noStrike"/>
              <a:t> started with the physical materials. </a:t>
            </a:r>
            <a:endParaRPr i="0" u="none" cap="none" strike="noStrik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e6c4e3994_5_184: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6" name="Google Shape;606;g3e6c4e3994_5_1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solidFill>
                  <a:schemeClr val="dk1"/>
                </a:solidFill>
              </a:rPr>
              <a:t>Our workflow is defined by a collaborative curation model that begins with tribal members selecting </a:t>
            </a:r>
            <a:r>
              <a:rPr b="1" lang="en-US"/>
              <a:t>m</a:t>
            </a:r>
            <a:r>
              <a:rPr b="1" i="0" lang="en-US" u="none" cap="none" strike="noStrike"/>
              <a:t>aterials to be digitized </a:t>
            </a:r>
            <a:r>
              <a:rPr i="0" lang="en-US" u="none" cap="none" strike="noStrike"/>
              <a:t>from local, national and regional archives— we do not digitize or display any content without approval. </a:t>
            </a:r>
            <a:endParaRPr b="1" i="0" u="none" cap="none" strike="noStrike"/>
          </a:p>
          <a:p>
            <a:pPr indent="-298450" lvl="0" marL="457200" marR="0" rtl="0" algn="l">
              <a:lnSpc>
                <a:spcPct val="125000"/>
              </a:lnSpc>
              <a:spcBef>
                <a:spcPts val="0"/>
              </a:spcBef>
              <a:spcAft>
                <a:spcPts val="0"/>
              </a:spcAft>
              <a:buSzPts val="1100"/>
              <a:buChar char="●"/>
            </a:pPr>
            <a:r>
              <a:rPr i="0" lang="en-US" u="none" cap="none" strike="noStrike"/>
              <a:t>For us Mukurtu is more than a digital archive platform, it encompasses all aspects of the initial impetus from Michael Jampin Jones— that is to provide a safe keeping place. Part of that is focusing on community voices and knowledge and respecting the process of defining what SHOULD and SHOULD not be digitized.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ddcc6fe83_0_106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ddcc6fe83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e6c4e3994_4_77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8" name="Google Shape;618;g3e6c4e3994_4_7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Digital Heritage(DH) items are at their core a combination of media and metadata to tell a story — </a:t>
            </a:r>
            <a:r>
              <a:rPr b="1" i="0" lang="en-US" u="none" cap="none" strike="noStrike"/>
              <a:t>they move beyond the notion of one item or one record to allow for more context and relationships.</a:t>
            </a:r>
            <a:endParaRPr b="1" i="0" u="none" cap="none" strike="noStrike"/>
          </a:p>
          <a:p>
            <a:pPr indent="-298450" lvl="0" marL="457200" marR="0" rtl="0" algn="l">
              <a:lnSpc>
                <a:spcPct val="125000"/>
              </a:lnSpc>
              <a:spcBef>
                <a:spcPts val="0"/>
              </a:spcBef>
              <a:spcAft>
                <a:spcPts val="0"/>
              </a:spcAft>
              <a:buSzPts val="1100"/>
              <a:buChar char="●"/>
            </a:pPr>
            <a:r>
              <a:rPr i="0" lang="en-US" u="none" cap="none" strike="noStrike"/>
              <a:t>They can be a wide range of media formats (several options for image, audio, video, and documents), and the metadata schema is an extended Dublin Core that we call Mukurtu Core.</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Crucially, DH items allow for many layers of narration, and the interrelation of content across the site.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e6c4e3994_5_195: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5" name="Google Shape;625;g3e6c4e3994_5_1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This is what we call a what we call a digital heritage item in Mukurtu and on the top </a:t>
            </a:r>
            <a:r>
              <a:rPr b="1" i="0" lang="en-US" u="none" cap="none" strike="noStrike"/>
              <a:t>you can see tabs  </a:t>
            </a:r>
            <a:r>
              <a:rPr i="0" lang="en-US" u="none" cap="none" strike="noStrike"/>
              <a:t>for each record for this one basket, in this case there are 2 records. </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This basket is currently housed at the NW MAC, it was chosen by the Warm Springs community to be digitized for inclusion in the Portal.  Here we see the museum record, </a:t>
            </a:r>
            <a:r>
              <a:rPr b="1" i="0" lang="en-US" u="none" cap="none" strike="noStrike"/>
              <a:t>and it has pretty standard museum metadata on right:</a:t>
            </a:r>
            <a:endParaRPr/>
          </a:p>
          <a:p>
            <a:pPr indent="-298450" lvl="1" marL="914400" marR="0" rtl="0" algn="l">
              <a:lnSpc>
                <a:spcPct val="125000"/>
              </a:lnSpc>
              <a:spcBef>
                <a:spcPts val="0"/>
              </a:spcBef>
              <a:spcAft>
                <a:spcPts val="0"/>
              </a:spcAft>
              <a:buSzPts val="1100"/>
              <a:buChar char="○"/>
            </a:pPr>
            <a:r>
              <a:rPr i="0" lang="en-US" u="none" cap="none" strike="noStrike"/>
              <a:t>the title “root gathering bag” and a </a:t>
            </a:r>
            <a:endParaRPr/>
          </a:p>
          <a:p>
            <a:pPr indent="-298450" lvl="1" marL="914400" marR="0" rtl="0" algn="l">
              <a:lnSpc>
                <a:spcPct val="125000"/>
              </a:lnSpc>
              <a:spcBef>
                <a:spcPts val="0"/>
              </a:spcBef>
              <a:spcAft>
                <a:spcPts val="0"/>
              </a:spcAft>
              <a:buSzPts val="1100"/>
              <a:buChar char="○"/>
            </a:pPr>
            <a:r>
              <a:rPr i="0" lang="en-US" u="none" cap="none" strike="noStrike"/>
              <a:t>a rights field with the Museum as the rights holder, and a fairly standard </a:t>
            </a:r>
            <a:r>
              <a:rPr b="1" i="0" lang="en-US" u="none" cap="none" strike="noStrike"/>
              <a:t>description “round, twined, cylindrical bag. Hemp and cotton weft…with animal figures”</a:t>
            </a:r>
            <a:endParaRPr b="1" i="0" u="none" cap="none" strike="noStrike"/>
          </a:p>
          <a:p>
            <a:pPr indent="-298450" lvl="0" marL="457200" marR="0" rtl="0" algn="l">
              <a:lnSpc>
                <a:spcPct val="125000"/>
              </a:lnSpc>
              <a:spcBef>
                <a:spcPts val="0"/>
              </a:spcBef>
              <a:spcAft>
                <a:spcPts val="0"/>
              </a:spcAft>
              <a:buSzPts val="1100"/>
              <a:buChar char="●"/>
            </a:pPr>
            <a:r>
              <a:rPr i="0" lang="en-US" u="none" cap="none" strike="noStrike"/>
              <a:t>Through a process of collaborative curation with Confederarted Tribes of Warm Springs community members,  we get a </a:t>
            </a:r>
            <a:r>
              <a:rPr b="1" i="0" lang="en-US" u="none" cap="none" strike="noStrike"/>
              <a:t>community record, so  as we tab across the top</a:t>
            </a:r>
            <a:r>
              <a:rPr lang="en-US"/>
              <a:t> (the current screen shows the NW MAC record, and the next will show the Confederated Tribes of Warm Springs community record)</a:t>
            </a:r>
            <a:endParaRPr/>
          </a:p>
          <a:p>
            <a:pPr indent="0" lvl="0" marL="457200" marR="0" rtl="0" algn="l">
              <a:lnSpc>
                <a:spcPct val="125000"/>
              </a:lnSpc>
              <a:spcBef>
                <a:spcPts val="0"/>
              </a:spcBef>
              <a:spcAft>
                <a:spcPts val="0"/>
              </a:spcAft>
              <a:buNone/>
            </a:pPr>
            <a:r>
              <a:t/>
            </a:r>
            <a:endParaRPr i="0" u="none" cap="none" strike="noStrike"/>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e6c4e3994_5_203: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4" name="Google Shape;634;g3e6c4e3994_5_2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i="0" lang="en-US" u="none" cap="none" strike="noStrike"/>
              <a:t>We come to the Warm Springs record, now we have </a:t>
            </a:r>
            <a:endParaRPr/>
          </a:p>
          <a:p>
            <a:pPr indent="-298450" lvl="1" marL="914400" marR="0" rtl="0" algn="l">
              <a:lnSpc>
                <a:spcPct val="120000"/>
              </a:lnSpc>
              <a:spcBef>
                <a:spcPts val="0"/>
              </a:spcBef>
              <a:spcAft>
                <a:spcPts val="0"/>
              </a:spcAft>
              <a:buSzPts val="1100"/>
              <a:buChar char="○"/>
            </a:pPr>
            <a:r>
              <a:rPr i="0" lang="en-US" u="none" cap="none" strike="noStrike"/>
              <a:t>a title added by the tribal reps,  “Wasco Man Basket”</a:t>
            </a:r>
            <a:endParaRPr/>
          </a:p>
          <a:p>
            <a:pPr indent="-298450" lvl="1" marL="914400" marR="0" rtl="0" algn="l">
              <a:lnSpc>
                <a:spcPct val="120000"/>
              </a:lnSpc>
              <a:spcBef>
                <a:spcPts val="0"/>
              </a:spcBef>
              <a:spcAft>
                <a:spcPts val="0"/>
              </a:spcAft>
              <a:buSzPts val="1100"/>
              <a:buChar char="○"/>
            </a:pPr>
            <a:r>
              <a:rPr i="0" lang="en-US" u="none" cap="none" strike="noStrike"/>
              <a:t>the…community named “confederated tribes of WS” </a:t>
            </a:r>
            <a:endParaRPr/>
          </a:p>
          <a:p>
            <a:pPr indent="-298450" lvl="1" marL="914400" marR="0" rtl="0" algn="l">
              <a:lnSpc>
                <a:spcPct val="120000"/>
              </a:lnSpc>
              <a:spcBef>
                <a:spcPts val="0"/>
              </a:spcBef>
              <a:spcAft>
                <a:spcPts val="0"/>
              </a:spcAft>
              <a:buSzPts val="1100"/>
              <a:buChar char="○"/>
            </a:pPr>
            <a:r>
              <a:rPr i="0" lang="en-US" u="none" cap="none" strike="noStrike"/>
              <a:t>protocols for access — in this case PUBLIC</a:t>
            </a:r>
            <a:endParaRPr/>
          </a:p>
          <a:p>
            <a:pPr indent="-298450" lvl="1" marL="914400" marR="0" rtl="0" algn="l">
              <a:lnSpc>
                <a:spcPct val="120000"/>
              </a:lnSpc>
              <a:spcBef>
                <a:spcPts val="0"/>
              </a:spcBef>
              <a:spcAft>
                <a:spcPts val="0"/>
              </a:spcAft>
              <a:buSzPts val="1100"/>
              <a:buChar char="○"/>
            </a:pPr>
            <a:r>
              <a:rPr i="0" lang="en-US" u="none" cap="none" strike="noStrike"/>
              <a:t>keywords chosen to help community members find materials </a:t>
            </a:r>
            <a:endParaRPr/>
          </a:p>
          <a:p>
            <a:pPr indent="-298450" lvl="1" marL="914400" marR="0" rtl="0" algn="l">
              <a:lnSpc>
                <a:spcPct val="120000"/>
              </a:lnSpc>
              <a:spcBef>
                <a:spcPts val="0"/>
              </a:spcBef>
              <a:spcAft>
                <a:spcPts val="0"/>
              </a:spcAft>
              <a:buSzPts val="1100"/>
              <a:buChar char="○"/>
            </a:pPr>
            <a:r>
              <a:rPr i="0" lang="en-US" u="none" cap="none" strike="noStrike"/>
              <a:t>contributors all named tribal members </a:t>
            </a:r>
            <a:endParaRPr/>
          </a:p>
          <a:p>
            <a:pPr indent="-298450" lvl="0" marL="457200" marR="0" rtl="0" algn="l">
              <a:lnSpc>
                <a:spcPct val="120000"/>
              </a:lnSpc>
              <a:spcBef>
                <a:spcPts val="0"/>
              </a:spcBef>
              <a:spcAft>
                <a:spcPts val="0"/>
              </a:spcAft>
              <a:buSzPts val="1100"/>
              <a:buChar char="●"/>
            </a:pPr>
            <a:r>
              <a:rPr i="0" lang="en-US" u="none" cap="none" strike="noStrike"/>
              <a:t>And a TK label:in this case an attribution label so that it is not the Museum being named as the knowledge holder but the WS community </a:t>
            </a:r>
            <a:endParaRPr/>
          </a:p>
          <a:p>
            <a:pPr indent="-298450" lvl="0" marL="457200" marR="0" rtl="0" algn="l">
              <a:lnSpc>
                <a:spcPct val="120000"/>
              </a:lnSpc>
              <a:spcBef>
                <a:spcPts val="0"/>
              </a:spcBef>
              <a:spcAft>
                <a:spcPts val="0"/>
              </a:spcAft>
              <a:buSzPts val="1100"/>
              <a:buChar char="●"/>
            </a:pPr>
            <a:r>
              <a:rPr i="0" lang="en-US" u="none" cap="none" strike="noStrike"/>
              <a:t>And finally cultural narratives and Traditional Knowledge by named community members. Importantly, in  these fields you can add audio/vide</a:t>
            </a:r>
            <a:r>
              <a:rPr lang="en-US"/>
              <a:t>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3e6c4e3994_4_81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Can view the video here recorded with Arlita Rhoan, Maxine Switzler, and Valerie Switzler </a:t>
            </a:r>
            <a:r>
              <a:rPr lang="en-US" u="sng">
                <a:solidFill>
                  <a:schemeClr val="hlink"/>
                </a:solidFill>
                <a:hlinkClick r:id="rId2"/>
              </a:rPr>
              <a:t>https://plateauportal.libraries.wsu.edu/digital-heritage/root-gathering-bag-6</a:t>
            </a:r>
            <a:r>
              <a:rPr lang="en-US"/>
              <a:t> </a:t>
            </a:r>
            <a:endParaRPr/>
          </a:p>
          <a:p>
            <a:pPr indent="0" lvl="0" marL="0" rtl="0" algn="l">
              <a:spcBef>
                <a:spcPts val="0"/>
              </a:spcBef>
              <a:spcAft>
                <a:spcPts val="0"/>
              </a:spcAft>
              <a:buNone/>
            </a:pPr>
            <a:r>
              <a:t/>
            </a:r>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This is why I see Mukurtu as a</a:t>
            </a:r>
            <a:r>
              <a:rPr b="1" lang="en-US">
                <a:solidFill>
                  <a:schemeClr val="dk1"/>
                </a:solidFill>
              </a:rPr>
              <a:t> social tool</a:t>
            </a:r>
            <a:r>
              <a:rPr lang="en-US">
                <a:solidFill>
                  <a:schemeClr val="dk1"/>
                </a:solidFill>
              </a:rPr>
              <a:t>…it allows for and encourages </a:t>
            </a:r>
            <a:r>
              <a:rPr b="1" lang="en-US">
                <a:solidFill>
                  <a:schemeClr val="dk1"/>
                </a:solidFill>
              </a:rPr>
              <a:t>dialogue and engagement</a:t>
            </a:r>
            <a:r>
              <a:rPr lang="en-US">
                <a:solidFill>
                  <a:schemeClr val="dk1"/>
                </a:solidFill>
              </a:rPr>
              <a:t> while at the same time recognizing there are </a:t>
            </a:r>
            <a:r>
              <a:rPr b="1" lang="en-US">
                <a:solidFill>
                  <a:schemeClr val="dk1"/>
                </a:solidFill>
              </a:rPr>
              <a:t>different cultural values and needs embedded in these invaluable materials.</a:t>
            </a:r>
            <a:r>
              <a:rPr lang="en-US">
                <a:solidFill>
                  <a:schemeClr val="dk1"/>
                </a:solidFill>
              </a:rPr>
              <a:t> </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Instead of hiding these relationships behind short, sterile descriptions and defaulting to open access, </a:t>
            </a:r>
            <a:r>
              <a:rPr b="1" lang="en-US">
                <a:solidFill>
                  <a:schemeClr val="dk1"/>
                </a:solidFill>
              </a:rPr>
              <a:t>Mukurtu makes explicit that cultural belongings are a part of living traditions.</a:t>
            </a:r>
            <a:endParaRPr b="1">
              <a:solidFill>
                <a:schemeClr val="dk1"/>
              </a:solidFill>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And an important part of this is to recognize and acknowledge that these materials often got into our institutions in dubious ways.</a:t>
            </a:r>
            <a:endParaRPr/>
          </a:p>
        </p:txBody>
      </p:sp>
      <p:sp>
        <p:nvSpPr>
          <p:cNvPr id="647" name="Google Shape;647;g3e6c4e3994_4_811: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3e6c4e3994_4_823: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2" name="Google Shape;652;g3e6c4e3994_4_82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One of the most important Mukurtu tools is Community records like we just saw with the Wasco Man basket.</a:t>
            </a:r>
            <a:endParaRPr/>
          </a:p>
          <a:p>
            <a:pPr indent="-298450" lvl="0" marL="457200" marR="0" rtl="0" algn="l">
              <a:lnSpc>
                <a:spcPct val="125000"/>
              </a:lnSpc>
              <a:spcBef>
                <a:spcPts val="0"/>
              </a:spcBef>
              <a:spcAft>
                <a:spcPts val="0"/>
              </a:spcAft>
              <a:buSzPts val="1100"/>
              <a:buChar char="●"/>
            </a:pPr>
            <a:r>
              <a:rPr i="0" lang="en-US" u="none" cap="none" strike="noStrike"/>
              <a:t>This is from a set  of 13 lantern slides from the Chemawa Boarding school which held Native children from across the country we see the University record — plus three tribal records two from different Umatilla elders who were at Chemawa as children and one Yakama woman.</a:t>
            </a:r>
            <a:endParaRPr i="0" u="none" cap="none" strike="noStrike"/>
          </a:p>
          <a:p>
            <a:pPr indent="-298450" lvl="0" marL="457200" marR="0" rtl="0" algn="l">
              <a:lnSpc>
                <a:spcPct val="125000"/>
              </a:lnSpc>
              <a:spcBef>
                <a:spcPts val="0"/>
              </a:spcBef>
              <a:spcAft>
                <a:spcPts val="0"/>
              </a:spcAft>
              <a:buSzPts val="1100"/>
              <a:buChar char="●"/>
            </a:pPr>
            <a:r>
              <a:rPr b="1" i="0" lang="en-US" u="none" cap="none" strike="noStrike"/>
              <a:t>NOTE each can have their own distinct protocols, so users may be able to see all, some, or none, depending on their permissions</a:t>
            </a:r>
            <a:r>
              <a:rPr i="0" lang="en-US" u="none" cap="none" strike="noStrike"/>
              <a:t>. </a:t>
            </a:r>
            <a:endParaRPr i="0" u="none" cap="none" strike="noStrike"/>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e6c4e3994_4_82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9" name="Google Shape;659;g3e6c4e3994_4_8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solidFill>
                  <a:schemeClr val="dk1"/>
                </a:solidFill>
              </a:rPr>
              <a:t>In one of the Umatilla records we see the use of audio </a:t>
            </a:r>
            <a:r>
              <a:rPr lang="en-US"/>
              <a:t>i</a:t>
            </a:r>
            <a:r>
              <a:rPr i="0" lang="en-US" u="none" cap="none" strike="noStrike"/>
              <a:t>n the cultural narrative field</a:t>
            </a:r>
            <a:endParaRPr b="1" i="0" u="none" cap="none" strike="noStrike"/>
          </a:p>
          <a:p>
            <a:pPr indent="-298450" lvl="0" marL="457200" marR="0" rtl="0" algn="l">
              <a:lnSpc>
                <a:spcPct val="125000"/>
              </a:lnSpc>
              <a:spcBef>
                <a:spcPts val="0"/>
              </a:spcBef>
              <a:spcAft>
                <a:spcPts val="0"/>
              </a:spcAft>
              <a:buSzPts val="1100"/>
              <a:buChar char="●"/>
            </a:pPr>
            <a:r>
              <a:rPr lang="en-US"/>
              <a:t>There is</a:t>
            </a:r>
            <a:r>
              <a:rPr i="0" lang="en-US" u="none" cap="none" strike="noStrike"/>
              <a:t> a recorded audio narrative from Percy Bingham, an </a:t>
            </a:r>
            <a:r>
              <a:rPr lang="en-US"/>
              <a:t>E</a:t>
            </a:r>
            <a:r>
              <a:rPr i="0" lang="en-US" u="none" cap="none" strike="noStrike"/>
              <a:t>lder who lived at the Chemawa boarding school in his youth</a:t>
            </a:r>
            <a:endParaRPr b="1" i="0" u="none" cap="none" strike="noStrike"/>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e6c4e3994_4_81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6" name="Google Shape;666;g3e6c4e3994_4_8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This is from the Huna Heritage Foundation in A</a:t>
            </a:r>
            <a:r>
              <a:rPr lang="en-US"/>
              <a:t>laska</a:t>
            </a:r>
            <a:r>
              <a:rPr i="0" lang="en-US" u="none" cap="none" strike="noStrike"/>
              <a:t> for the Hoonah community - they’re using their community knowledge as the primary record, and then adding contributions from other institutions as the community records…</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This is a really important point. When we talk about “Community” records, that means a Mukurtu community. When planning a site, consider how this layout reflects the needs of your stakeholders and users.</a:t>
            </a:r>
            <a:endParaRPr/>
          </a:p>
          <a:p>
            <a:pPr indent="-298450" lvl="0" marL="457200" marR="0" rtl="0" algn="l">
              <a:lnSpc>
                <a:spcPct val="125000"/>
              </a:lnSpc>
              <a:spcBef>
                <a:spcPts val="0"/>
              </a:spcBef>
              <a:spcAft>
                <a:spcPts val="0"/>
              </a:spcAft>
              <a:buSzPts val="1100"/>
              <a:buChar char="●"/>
            </a:pPr>
            <a:r>
              <a:rPr lang="en-US"/>
              <a:t>This </a:t>
            </a:r>
            <a:r>
              <a:rPr lang="en-US"/>
              <a:t>i</a:t>
            </a:r>
            <a:r>
              <a:rPr lang="en-US"/>
              <a:t>s the Hoonah record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3e6c4e3994_4_606: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5" name="Google Shape;475;g3e6c4e3994_4_6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Mukurtu has some core features that set it apart from other platforms – We’ll come back to most of these in more detail as we go: </a:t>
            </a:r>
            <a:endParaRPr i="0" u="none" cap="none" strike="noStrike"/>
          </a:p>
          <a:p>
            <a:pPr indent="-298450" lvl="1" marL="914400" marR="0" rtl="0" algn="l">
              <a:lnSpc>
                <a:spcPct val="125000"/>
              </a:lnSpc>
              <a:spcBef>
                <a:spcPts val="0"/>
              </a:spcBef>
              <a:spcAft>
                <a:spcPts val="0"/>
              </a:spcAft>
              <a:buSzPts val="1100"/>
              <a:buChar char="○"/>
            </a:pPr>
            <a:r>
              <a:rPr i="0" lang="en-US" u="none" cap="none" strike="noStrike"/>
              <a:t>Flexible cultural protocols— that allows you to determine access</a:t>
            </a:r>
            <a:endParaRPr/>
          </a:p>
          <a:p>
            <a:pPr indent="-298450" lvl="1" marL="914400" marR="0" rtl="0" algn="l">
              <a:lnSpc>
                <a:spcPct val="125000"/>
              </a:lnSpc>
              <a:spcBef>
                <a:spcPts val="0"/>
              </a:spcBef>
              <a:spcAft>
                <a:spcPts val="0"/>
              </a:spcAft>
              <a:buSzPts val="1100"/>
              <a:buChar char="○"/>
            </a:pPr>
            <a:r>
              <a:rPr i="0" lang="en-US" u="none" cap="none" strike="noStrike"/>
              <a:t>Extended Community records to provide layered knowledge and narratives</a:t>
            </a:r>
            <a:endParaRPr/>
          </a:p>
          <a:p>
            <a:pPr indent="-298450" lvl="1" marL="914400" marR="0" rtl="0" algn="l">
              <a:lnSpc>
                <a:spcPct val="125000"/>
              </a:lnSpc>
              <a:spcBef>
                <a:spcPts val="0"/>
              </a:spcBef>
              <a:spcAft>
                <a:spcPts val="0"/>
              </a:spcAft>
              <a:buSzPts val="1100"/>
              <a:buChar char="○"/>
            </a:pPr>
            <a:r>
              <a:rPr i="0" lang="en-US" u="none" cap="none" strike="noStrike"/>
              <a:t>A suite of tools we call “roundtrip” that provide </a:t>
            </a:r>
            <a:r>
              <a:rPr lang="en-US"/>
              <a:t>non-proprietary </a:t>
            </a:r>
            <a:r>
              <a:rPr i="0" lang="en-US" u="none" cap="none" strike="noStrike"/>
              <a:t>import and export</a:t>
            </a:r>
            <a:endParaRPr/>
          </a:p>
          <a:p>
            <a:pPr indent="-298450" lvl="1" marL="914400" marR="0" rtl="0" algn="l">
              <a:lnSpc>
                <a:spcPct val="125000"/>
              </a:lnSpc>
              <a:spcBef>
                <a:spcPts val="0"/>
              </a:spcBef>
              <a:spcAft>
                <a:spcPts val="0"/>
              </a:spcAft>
              <a:buSzPts val="1100"/>
              <a:buChar char="○"/>
            </a:pPr>
            <a:r>
              <a:rPr i="0" lang="en-US" u="none" cap="none" strike="noStrike"/>
              <a:t>And finally, the Traditional Knowledge Labels, which Lotus will cover later in depth.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5dd0558614_0_2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5dd055861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This is the Glacier Bay National Park Service record, which was shared on the site with permission and through collaboration and outreach by the HHF Director.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e6c4e3994_0_4: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e6c4e399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US">
                <a:solidFill>
                  <a:schemeClr val="dk1"/>
                </a:solidFill>
              </a:rPr>
              <a:t>Within Mukurtu, we have what call the Three Cs…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Communities, Cultural Protocols, and Categories</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These are structural elements that are required for every Mukurtu site — ALL digital heritage items are filtered through these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e6c4e3994_4_68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1" name="Google Shape;681;g3e6c4e3994_4_6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Communities are the WHO of Mukurtu. They are groups of contributors and users, and identify where content OR knowledge comes from.</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Cultural protocols are the “HOW” of Mukurtu. They are how users access content provided by contributors.</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Categories are the “What”. They are descriptive terms to enable discovery.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3ddcc6fe83_0_968: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g3ddcc6fe83_0_9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b="1" i="0" lang="en-US" u="none" cap="none" strike="noStrike"/>
              <a:t>Communities are groups of people contributing to a site— by providing content or knowledge.</a:t>
            </a:r>
            <a:endParaRPr/>
          </a:p>
          <a:p>
            <a:pPr indent="-298450" lvl="0" marL="457200" marR="0" rtl="0" algn="l">
              <a:lnSpc>
                <a:spcPct val="120000"/>
              </a:lnSpc>
              <a:spcBef>
                <a:spcPts val="0"/>
              </a:spcBef>
              <a:spcAft>
                <a:spcPts val="0"/>
              </a:spcAft>
              <a:buSzPts val="1100"/>
              <a:buChar char="●"/>
            </a:pPr>
            <a:r>
              <a:rPr i="0" lang="en-US" u="none" cap="none" strike="noStrike"/>
              <a:t>Communities then, are, broadly speaking, groups of contributors who will determine what access is appropriate for their contributions. The Mukurtu meaning of big-C Community doesn’t necessarily directly map to tribal or native communities —</a:t>
            </a:r>
            <a:endParaRPr b="1"/>
          </a:p>
          <a:p>
            <a:pPr indent="-298450" lvl="0" marL="457200" marR="0" rtl="0" algn="l">
              <a:lnSpc>
                <a:spcPct val="125000"/>
              </a:lnSpc>
              <a:spcBef>
                <a:spcPts val="0"/>
              </a:spcBef>
              <a:spcAft>
                <a:spcPts val="0"/>
              </a:spcAft>
              <a:buSzPts val="1100"/>
              <a:buChar char="●"/>
            </a:pPr>
            <a:r>
              <a:rPr b="1" i="0" lang="en-US" u="none" cap="none" strike="noStrike"/>
              <a:t>Communities can be large or small</a:t>
            </a:r>
            <a:r>
              <a:rPr i="0" lang="en-US" u="none" cap="none" strike="noStrike"/>
              <a:t> — a class, a family, a project team, as well as a clan, a tribal government department, scholars, donors, participating institutions. A site can have as many as needed, and most users will be members of more than one community.</a:t>
            </a:r>
            <a:endParaRPr i="0" u="none" cap="none" strike="noStrike"/>
          </a:p>
          <a:p>
            <a:pPr indent="-298450" lvl="0" marL="457200" marR="0" rtl="0" algn="l">
              <a:lnSpc>
                <a:spcPct val="125000"/>
              </a:lnSpc>
              <a:spcBef>
                <a:spcPts val="0"/>
              </a:spcBef>
              <a:spcAft>
                <a:spcPts val="0"/>
              </a:spcAft>
              <a:buSzPts val="1100"/>
              <a:buChar char="●"/>
            </a:pPr>
            <a:r>
              <a:rPr lang="en-US"/>
              <a:t>We</a:t>
            </a:r>
            <a:r>
              <a:rPr i="0" lang="en-US" u="none" cap="none" strike="noStrike"/>
              <a:t>’ve seen sites where content only comes from a single tribe and only needed one community. </a:t>
            </a:r>
            <a:r>
              <a:rPr lang="en-US"/>
              <a:t>We</a:t>
            </a:r>
            <a:r>
              <a:rPr i="0" lang="en-US" u="none" cap="none" strike="noStrike"/>
              <a:t>’ve seen sites based around hundreds of families. It’s always flexible.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e6c4e3994_4_70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2" name="Google Shape;702;g3e6c4e3994_4_7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25000"/>
              </a:lnSpc>
              <a:spcBef>
                <a:spcPts val="0"/>
              </a:spcBef>
              <a:spcAft>
                <a:spcPts val="0"/>
              </a:spcAft>
              <a:buClr>
                <a:schemeClr val="dk1"/>
              </a:buClr>
              <a:buSzPts val="1100"/>
              <a:buChar char="●"/>
            </a:pPr>
            <a:r>
              <a:rPr lang="en-US">
                <a:solidFill>
                  <a:schemeClr val="dk1"/>
                </a:solidFill>
              </a:rPr>
              <a:t>For example in the PPWP….</a:t>
            </a:r>
            <a:endParaRPr>
              <a:solidFill>
                <a:schemeClr val="dk1"/>
              </a:solidFill>
            </a:endParaRPr>
          </a:p>
          <a:p>
            <a:pPr indent="-298450" lvl="0" marL="457200" marR="0" rtl="0" algn="l">
              <a:lnSpc>
                <a:spcPct val="125000"/>
              </a:lnSpc>
              <a:spcBef>
                <a:spcPts val="0"/>
              </a:spcBef>
              <a:spcAft>
                <a:spcPts val="0"/>
              </a:spcAft>
              <a:buSzPts val="1100"/>
              <a:buChar char="●"/>
            </a:pPr>
            <a:r>
              <a:rPr lang="en-US"/>
              <a:t>S</a:t>
            </a:r>
            <a:r>
              <a:rPr i="0" lang="en-US" u="none" cap="none" strike="noStrike"/>
              <a:t>tarted with </a:t>
            </a:r>
            <a:r>
              <a:rPr b="1" i="0" lang="en-US" u="none" cap="none" strike="noStrike"/>
              <a:t>3 communities for first two years then to 6 communities by year 6 and now in year 1</a:t>
            </a:r>
            <a:r>
              <a:rPr b="1" lang="en-US"/>
              <a:t>2 (2020)</a:t>
            </a:r>
            <a:r>
              <a:rPr b="1" i="0" lang="en-US" u="none" cap="none" strike="noStrike"/>
              <a:t> there are currently 8 participating tribes.</a:t>
            </a:r>
            <a:r>
              <a:rPr i="0" lang="en-US" u="none" cap="none" strike="noStrike"/>
              <a:t> </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They are foregrounded here on the front page because as a conscious decision in our design phase— the Columbia river represents what unites all Plateau tribes and the tribes define their sovereign status.</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But there are many more “communities” on the Portal on the back end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e6c4e3994_4_713: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7" name="Google Shape;707;g3e6c4e3994_4_7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APS</a:t>
            </a:r>
            <a:r>
              <a:rPr i="0" lang="en-US" u="none" cap="none" strike="noStrike"/>
              <a:t> and other institutions …</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The point is you can define how or if communities are prominent on the site or more for administrative purposes to see who is adding content and knowledge in the site.</a:t>
            </a:r>
            <a:endParaRPr/>
          </a:p>
          <a:p>
            <a:pPr indent="-298450" lvl="0" marL="457200" marR="0" rtl="0" algn="l">
              <a:lnSpc>
                <a:spcPct val="125000"/>
              </a:lnSpc>
              <a:spcBef>
                <a:spcPts val="0"/>
              </a:spcBef>
              <a:spcAft>
                <a:spcPts val="0"/>
              </a:spcAft>
              <a:buSzPts val="1100"/>
              <a:buChar char="●"/>
            </a:pPr>
            <a:r>
              <a:rPr i="0" lang="en-US" u="none" cap="none" strike="noStrike"/>
              <a:t>Communities can have their own pages and be displa</a:t>
            </a:r>
            <a:r>
              <a:rPr lang="en-US"/>
              <a:t>yed or not displayed, in ways that you choose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ddcc6fe83_0_977: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3" name="Google Shape;713;g3ddcc6fe83_0_9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i="0" lang="en-US" u="none" cap="none" strike="noStrike"/>
              <a:t>Cultural protocols are how individual users access specific content.</a:t>
            </a:r>
            <a:endParaRPr/>
          </a:p>
          <a:p>
            <a:pPr indent="-298450" lvl="0" marL="457200" marR="0" rtl="0" algn="l">
              <a:lnSpc>
                <a:spcPct val="120000"/>
              </a:lnSpc>
              <a:spcBef>
                <a:spcPts val="0"/>
              </a:spcBef>
              <a:spcAft>
                <a:spcPts val="0"/>
              </a:spcAft>
              <a:buSzPts val="1100"/>
              <a:buChar char="●"/>
            </a:pPr>
            <a:r>
              <a:rPr i="0" lang="en-US" u="none" cap="none" strike="noStrike"/>
              <a:t>We generally talk about protocols as types of sharing because setting protocols is not about Restricting access it is about</a:t>
            </a:r>
            <a:r>
              <a:rPr b="1" i="0" lang="en-US" u="none" cap="none" strike="noStrike"/>
              <a:t> DEFINING access in appropriate ways…</a:t>
            </a:r>
            <a:endParaRPr b="1" i="0" u="none" cap="none" strike="noStrike"/>
          </a:p>
          <a:p>
            <a:pPr indent="-298450" lvl="0" marL="457200" marR="0" rtl="0" algn="l">
              <a:lnSpc>
                <a:spcPct val="125000"/>
              </a:lnSpc>
              <a:spcBef>
                <a:spcPts val="0"/>
              </a:spcBef>
              <a:spcAft>
                <a:spcPts val="0"/>
              </a:spcAft>
              <a:buSzPts val="1100"/>
              <a:buChar char="●"/>
            </a:pPr>
            <a:r>
              <a:rPr i="0" lang="en-US" u="none" cap="none" strike="noStrike"/>
              <a:t>This is a physical examples of a protocol. A display in Australia was masked over until it could be replaced because a person in the photo had passed away</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Think back to that physical filing cabinet at the </a:t>
            </a:r>
            <a:r>
              <a:rPr lang="en-US"/>
              <a:t>Nyinkka Nyunyu center</a:t>
            </a:r>
            <a:endParaRPr/>
          </a:p>
          <a:p>
            <a:pPr indent="-298450" lvl="0" marL="457200" marR="0" rtl="0" algn="l">
              <a:lnSpc>
                <a:spcPct val="125000"/>
              </a:lnSpc>
              <a:spcBef>
                <a:spcPts val="0"/>
              </a:spcBef>
              <a:spcAft>
                <a:spcPts val="0"/>
              </a:spcAft>
              <a:buSzPts val="1100"/>
              <a:buChar char="●"/>
            </a:pPr>
            <a:r>
              <a:rPr i="0" lang="en-US" u="none" cap="none" strike="noStrike"/>
              <a:t>Protocols are the heart and soul of Mukurtu— they are what allows for the cultural values that exist offline to be embedded online…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ddcc6fe83_0_984: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9" name="Google Shape;719;g3ddcc6fe83_0_9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Like communities, protocols are flexible.</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Some Protocols we often see across indigenous communities worldwide are: gender-based, seasonal (eg: winter songs or stories), ceremonial or sacred… but </a:t>
            </a:r>
            <a:r>
              <a:rPr lang="en-US"/>
              <a:t>one</a:t>
            </a:r>
            <a:r>
              <a:rPr i="0" lang="en-US" u="none" cap="none" strike="noStrike"/>
              <a:t> can create a protocol based around any group of users</a:t>
            </a:r>
            <a:endParaRPr/>
          </a:p>
          <a:p>
            <a:pPr indent="-298450" lvl="0" marL="457200" marR="0" rtl="0" algn="l">
              <a:lnSpc>
                <a:spcPct val="125000"/>
              </a:lnSpc>
              <a:spcBef>
                <a:spcPts val="0"/>
              </a:spcBef>
              <a:spcAft>
                <a:spcPts val="0"/>
              </a:spcAft>
              <a:buSzPts val="1100"/>
              <a:buChar char="●"/>
            </a:pPr>
            <a:r>
              <a:rPr i="0" lang="en-US" u="none" cap="none" strike="noStrike"/>
              <a:t>Each Mukurtu community defines their own set of protocols – some have a lot, some have just a few as needed.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e6c4e3994_4_752: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6" name="Google Shape;736;g3e6c4e3994_4_7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One really important note is that “</a:t>
            </a:r>
            <a:r>
              <a:rPr b="1" i="0" lang="en-US" u="none" cap="none" strike="noStrike"/>
              <a:t>public access” IS a protocol.</a:t>
            </a:r>
            <a:r>
              <a:rPr i="0" lang="en-US" u="none" cap="none" strike="noStrike"/>
              <a:t> Here we can see that this art center (the contributors) have CHOSEN to share this item publicly. If it wasn’t a public protocol, I wouldn’t be able to find the page.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e6c4e3994_4_757: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2" name="Google Shape;742;g3e6c4e3994_4_7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Finally, categories define </a:t>
            </a:r>
            <a:r>
              <a:rPr b="1" i="0" lang="en-US" u="none" cap="none" strike="noStrike"/>
              <a:t>what </a:t>
            </a:r>
            <a:r>
              <a:rPr i="0" lang="en-US" u="none" cap="none" strike="noStrike"/>
              <a:t>is meaningful to the communities you serve. These are ways to organize and define the materials within Mukurtu to help people search and browse.</a:t>
            </a:r>
            <a:endParaRPr/>
          </a:p>
          <a:p>
            <a:pPr indent="-298450" lvl="0" marL="457200" marR="0" rtl="0" algn="l">
              <a:lnSpc>
                <a:spcPct val="125000"/>
              </a:lnSpc>
              <a:spcBef>
                <a:spcPts val="0"/>
              </a:spcBef>
              <a:spcAft>
                <a:spcPts val="0"/>
              </a:spcAft>
              <a:buSzPts val="1100"/>
              <a:buChar char="●"/>
            </a:pPr>
            <a:r>
              <a:rPr i="0" lang="en-US" u="none" cap="none" strike="noStrike"/>
              <a:t>In Mukurtu we don’t default to controlled vocabularies like those produced by the Library of Congress. They are all unique to each site.</a:t>
            </a:r>
            <a:endParaRPr/>
          </a:p>
          <a:p>
            <a:pPr indent="-298450" lvl="0" marL="457200" marR="0" rtl="0" algn="l">
              <a:lnSpc>
                <a:spcPct val="125000"/>
              </a:lnSpc>
              <a:spcBef>
                <a:spcPts val="0"/>
              </a:spcBef>
              <a:spcAft>
                <a:spcPts val="0"/>
              </a:spcAft>
              <a:buSzPts val="1100"/>
              <a:buChar char="●"/>
            </a:pPr>
            <a:r>
              <a:rPr i="0" lang="en-US" u="none" cap="none" strike="noStrike"/>
              <a:t>Categories will vary with scope – we find most sites end up with around 10-15 categories, depending on their content and user needs.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e6c4e3994_4_641: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5" name="Google Shape;485;g3e6c4e3994_4_6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20000"/>
              </a:lnSpc>
              <a:spcBef>
                <a:spcPts val="0"/>
              </a:spcBef>
              <a:spcAft>
                <a:spcPts val="0"/>
              </a:spcAft>
              <a:buClr>
                <a:schemeClr val="dk1"/>
              </a:buClr>
              <a:buSzPts val="1100"/>
              <a:buChar char="●"/>
            </a:pPr>
            <a:r>
              <a:rPr lang="en-US">
                <a:solidFill>
                  <a:schemeClr val="dk1"/>
                </a:solidFill>
              </a:rPr>
              <a:t>Some background on how Mukurtu </a:t>
            </a:r>
            <a:r>
              <a:rPr lang="en-US">
                <a:solidFill>
                  <a:schemeClr val="dk1"/>
                </a:solidFill>
              </a:rPr>
              <a:t>began so you can get idea of our priorities and principles— what shapes not just the platform, but our commitment to its underlying philosophy and along the way </a:t>
            </a:r>
            <a:endParaRPr>
              <a:solidFill>
                <a:schemeClr val="dk1"/>
              </a:solidFill>
            </a:endParaRPr>
          </a:p>
          <a:p>
            <a:pPr indent="-298450" lvl="0" marL="457200" rtl="0" algn="l">
              <a:lnSpc>
                <a:spcPct val="120000"/>
              </a:lnSpc>
              <a:spcBef>
                <a:spcPts val="0"/>
              </a:spcBef>
              <a:spcAft>
                <a:spcPts val="0"/>
              </a:spcAft>
              <a:buClr>
                <a:schemeClr val="dk1"/>
              </a:buClr>
              <a:buSzPts val="1100"/>
              <a:buChar char="●"/>
            </a:pPr>
            <a:r>
              <a:rPr lang="en-US">
                <a:solidFill>
                  <a:schemeClr val="dk1"/>
                </a:solidFill>
              </a:rPr>
              <a:t>The hope is that you’ll see </a:t>
            </a:r>
            <a:r>
              <a:rPr b="1" lang="en-US">
                <a:solidFill>
                  <a:schemeClr val="dk1"/>
                </a:solidFill>
              </a:rPr>
              <a:t>not just HOW Mukurtu works</a:t>
            </a:r>
            <a:r>
              <a:rPr lang="en-US">
                <a:solidFill>
                  <a:schemeClr val="dk1"/>
                </a:solidFill>
              </a:rPr>
              <a:t> but </a:t>
            </a:r>
            <a:r>
              <a:rPr b="1" lang="en-US">
                <a:solidFill>
                  <a:schemeClr val="dk1"/>
                </a:solidFill>
              </a:rPr>
              <a:t>WHY it works the way it does.</a:t>
            </a:r>
            <a:endParaRPr b="1">
              <a:solidFill>
                <a:schemeClr val="dk1"/>
              </a:solidFill>
            </a:endParaRPr>
          </a:p>
          <a:p>
            <a:pPr indent="-298450" lvl="0" marL="457200" rtl="0" algn="l">
              <a:lnSpc>
                <a:spcPct val="120000"/>
              </a:lnSpc>
              <a:spcBef>
                <a:spcPts val="0"/>
              </a:spcBef>
              <a:spcAft>
                <a:spcPts val="0"/>
              </a:spcAft>
              <a:buClr>
                <a:schemeClr val="dk1"/>
              </a:buClr>
              <a:buSzPts val="1100"/>
              <a:buChar char="●"/>
            </a:pPr>
            <a:r>
              <a:rPr lang="en-US">
                <a:solidFill>
                  <a:schemeClr val="dk1"/>
                </a:solidFill>
              </a:rPr>
              <a:t>Mukurtu grew from...</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e6c4e3994_4_766: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1" name="Google Shape;751;g3e6c4e3994_4_7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Coming back to the PPWP as one example, there are 12 categories… (started with 9 added over time up to 12…)</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Note the general terms (religion, education), and some that have a more complex meaning (government to government relations)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e6c4e3994_4_770: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6" name="Google Shape;756;g3e6c4e3994_4_77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i="0" lang="en-US" u="none" cap="none" strike="noStrike"/>
              <a:t>Another example of Categories is the Warumungu site.</a:t>
            </a:r>
            <a:endParaRPr/>
          </a:p>
          <a:p>
            <a:pPr indent="-298450" lvl="0" marL="457200" marR="0" rtl="0" algn="l">
              <a:lnSpc>
                <a:spcPct val="125000"/>
              </a:lnSpc>
              <a:spcBef>
                <a:spcPts val="0"/>
              </a:spcBef>
              <a:spcAft>
                <a:spcPts val="0"/>
              </a:spcAft>
              <a:buSzPts val="1100"/>
              <a:buChar char="●"/>
            </a:pPr>
            <a:r>
              <a:rPr i="0" lang="en-US" u="none" cap="none" strike="noStrike"/>
              <a:t>They’ve chosen a different set of categories that are meaningful to their community. </a:t>
            </a:r>
            <a:r>
              <a:rPr b="1" i="0" lang="en-US" u="none" cap="none" strike="noStrike"/>
              <a:t>They’ve also chosen to provide an English translation of the Warumungu words.</a:t>
            </a:r>
            <a:endParaRPr/>
          </a:p>
          <a:p>
            <a:pPr indent="-298450" lvl="0" marL="457200" marR="0" rtl="0" algn="l">
              <a:lnSpc>
                <a:spcPct val="125000"/>
              </a:lnSpc>
              <a:spcBef>
                <a:spcPts val="0"/>
              </a:spcBef>
              <a:spcAft>
                <a:spcPts val="0"/>
              </a:spcAft>
              <a:buSzPts val="1100"/>
              <a:buChar char="●"/>
            </a:pPr>
            <a:r>
              <a:rPr b="1" i="0" lang="en-US" u="none" cap="none" strike="noStrike"/>
              <a:t>The THREE Cs (Communities, Cultural Protocols, Categories) are flexible enough to adapt to each situation, and are the foundation of each Mukurtu site. </a:t>
            </a:r>
            <a:endParaRPr i="0" u="none" cap="none" strike="noStrike"/>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4014c74997_6_0: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1" name="Google Shape;761;g4014c74997_6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SzPts val="1100"/>
              <a:buChar char="●"/>
            </a:pPr>
            <a:r>
              <a:rPr lang="en-US"/>
              <a:t>Here are a few examples of other tribal archives, libraries, and museums using Mukurtu, and some of their core features.</a:t>
            </a:r>
            <a:endParaRPr b="0" i="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e6c4e3994_4_625: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7" name="Google Shape;767;g3e6c4e3994_4_6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Huna Heritage Digital Archives from the H</a:t>
            </a:r>
            <a:r>
              <a:rPr i="0" lang="en-US" u="none" cap="none" strike="noStrike"/>
              <a:t>una </a:t>
            </a:r>
            <a:r>
              <a:rPr lang="en-US"/>
              <a:t>H</a:t>
            </a:r>
            <a:r>
              <a:rPr i="0" lang="en-US" u="none" cap="none" strike="noStrike"/>
              <a:t>eritage </a:t>
            </a:r>
            <a:r>
              <a:rPr lang="en-US"/>
              <a:t>F</a:t>
            </a:r>
            <a:r>
              <a:rPr i="0" lang="en-US" u="none" cap="none" strike="noStrike"/>
              <a:t>oundation.</a:t>
            </a:r>
            <a:endParaRPr/>
          </a:p>
          <a:p>
            <a:pPr indent="-298450" lvl="0" marL="457200" marR="0" rtl="0" algn="l">
              <a:lnSpc>
                <a:spcPct val="125000"/>
              </a:lnSpc>
              <a:spcBef>
                <a:spcPts val="0"/>
              </a:spcBef>
              <a:spcAft>
                <a:spcPts val="0"/>
              </a:spcAft>
              <a:buSzPts val="1100"/>
              <a:buChar char="●"/>
            </a:pPr>
            <a:r>
              <a:rPr lang="en-US"/>
              <a:t>Previous cohort members.</a:t>
            </a:r>
            <a:endParaRPr/>
          </a:p>
          <a:p>
            <a:pPr indent="-298450" lvl="0" marL="457200" marR="0" rtl="0" algn="l">
              <a:lnSpc>
                <a:spcPct val="125000"/>
              </a:lnSpc>
              <a:spcBef>
                <a:spcPts val="0"/>
              </a:spcBef>
              <a:spcAft>
                <a:spcPts val="0"/>
              </a:spcAft>
              <a:buSzPts val="1100"/>
              <a:buChar char="●"/>
            </a:pPr>
            <a:r>
              <a:rPr i="0" lang="en-US" u="none" cap="none" strike="noStrike"/>
              <a:t>Content very much focused on community interests - major historical events, the Hoonah fishing fleet, and honoring their veterans.</a:t>
            </a:r>
            <a:endParaRPr/>
          </a:p>
          <a:p>
            <a:pPr indent="-298450" lvl="0" marL="457200" marR="0" rtl="0" algn="l">
              <a:lnSpc>
                <a:spcPct val="125000"/>
              </a:lnSpc>
              <a:spcBef>
                <a:spcPts val="0"/>
              </a:spcBef>
              <a:spcAft>
                <a:spcPts val="0"/>
              </a:spcAft>
              <a:buSzPts val="1100"/>
              <a:buChar char="●"/>
            </a:pPr>
            <a:r>
              <a:rPr i="0" lang="en-US" u="none" cap="none" strike="noStrike"/>
              <a:t>Lots of outreach with community members to collect narratives.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5dd0558614_0_7: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2" name="Google Shape;772;g5dd0558614_0_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HHF frontpage also shows featured content block - highlighting specific digital heritage items.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5dd0558614_0_11: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7" name="Google Shape;777;g5dd0558614_0_1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And their categories, for browsing/discovery, one more set of examples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4014c74997_6_39: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4014c74997_6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They’ve also customized their user registration form to include Clan affiliation and Shareholder status so they can make more informed decisions when reviewing account requests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4014c74997_6_19: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4014c74997_6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25000"/>
              </a:lnSpc>
              <a:spcBef>
                <a:spcPts val="0"/>
              </a:spcBef>
              <a:spcAft>
                <a:spcPts val="0"/>
              </a:spcAft>
              <a:buClr>
                <a:schemeClr val="dk1"/>
              </a:buClr>
              <a:buSzPts val="1100"/>
              <a:buChar char="●"/>
            </a:pPr>
            <a:r>
              <a:rPr lang="en-US">
                <a:solidFill>
                  <a:schemeClr val="dk1"/>
                </a:solidFill>
              </a:rPr>
              <a:t>Wurrppujinta Anyul Mappu, the site for the Warumungu community in central Australia</a:t>
            </a:r>
            <a:endParaRPr>
              <a:solidFill>
                <a:schemeClr val="dk1"/>
              </a:solidFill>
            </a:endParaRPr>
          </a:p>
          <a:p>
            <a:pPr indent="-298450" lvl="0" marL="457200" rtl="0" algn="l">
              <a:lnSpc>
                <a:spcPct val="125000"/>
              </a:lnSpc>
              <a:spcBef>
                <a:spcPts val="0"/>
              </a:spcBef>
              <a:spcAft>
                <a:spcPts val="0"/>
              </a:spcAft>
              <a:buClr>
                <a:schemeClr val="dk1"/>
              </a:buClr>
              <a:buSzPts val="1100"/>
              <a:buChar char="●"/>
            </a:pPr>
            <a:r>
              <a:rPr lang="en-US">
                <a:solidFill>
                  <a:schemeClr val="dk1"/>
                </a:solidFill>
              </a:rPr>
              <a:t>Here is there site-wide welcome.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4014c74997_6_23: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4014c74997_6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Next, a selection of featured items - in this case, linking to high-interest collections.</a:t>
            </a:r>
            <a:endParaRPr/>
          </a:p>
          <a:p>
            <a:pPr indent="-298450" lvl="0" marL="457200" rtl="0" algn="l">
              <a:spcBef>
                <a:spcPts val="0"/>
              </a:spcBef>
              <a:spcAft>
                <a:spcPts val="0"/>
              </a:spcAft>
              <a:buSzPts val="1100"/>
              <a:buChar char="●"/>
            </a:pPr>
            <a:r>
              <a:rPr lang="en-US"/>
              <a:t>The site very much focused around access by families, but also has spaces for contributions from others - these are represented by Tracks, which are further divided.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4014c74997_6_27: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4014c74997_6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US">
                <a:solidFill>
                  <a:schemeClr val="dk1"/>
                </a:solidFill>
              </a:rPr>
              <a:t>Family Track</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MWKA includes one community for each family (~240)</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e6c4e3994_5_46: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0" name="Google Shape;490;g3e6c4e3994_5_4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lang="en-US"/>
              <a:t>C</a:t>
            </a:r>
            <a:r>
              <a:rPr i="0" lang="en-US" u="none" cap="none" strike="noStrike"/>
              <a:t>ollaborations with the the Warumungu Aboriginal community in Central Australia.</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In 1995 when </a:t>
            </a:r>
            <a:r>
              <a:rPr lang="en-US"/>
              <a:t>Dr. Kimberly Christen</a:t>
            </a:r>
            <a:r>
              <a:rPr i="0" lang="en-US" u="none" cap="none" strike="noStrike"/>
              <a:t> was a graduate student </a:t>
            </a:r>
            <a:r>
              <a:rPr lang="en-US"/>
              <a:t>she</a:t>
            </a:r>
            <a:r>
              <a:rPr i="0" lang="en-US" u="none" cap="none" strike="noStrike"/>
              <a:t> began working with a group of Warumungu women. The women invited </a:t>
            </a:r>
            <a:r>
              <a:rPr lang="en-US"/>
              <a:t>her</a:t>
            </a:r>
            <a:r>
              <a:rPr i="0" lang="en-US" u="none" cap="none" strike="noStrike"/>
              <a:t> to record songs and stories about their homelands and traditions with the express intent of passing these recordings  on to their children and grandchildren. They specifically asked </a:t>
            </a:r>
            <a:r>
              <a:rPr lang="en-US"/>
              <a:t>her</a:t>
            </a:r>
            <a:r>
              <a:rPr i="0" lang="en-US" u="none" cap="none" strike="noStrike"/>
              <a:t> to record audio and video of places they were raised, stories of their ancestors, songs about their countries, and the many languages they spoke.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4014c74997_6_3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4014c74997_6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Aboriginal Organizations track lists other contributing organizations - can control which users can access which parts of the site.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4014c74997_6_51: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4014c74997_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Passamaquoddy Nation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5e00b99446_0_2:notes"/>
          <p:cNvSpPr/>
          <p:nvPr>
            <p:ph idx="2" type="sldImg"/>
          </p:nvPr>
        </p:nvSpPr>
        <p:spPr>
          <a:xfrm>
            <a:off x="311873" y="685800"/>
            <a:ext cx="6235200" cy="3429000"/>
          </a:xfrm>
          <a:custGeom>
            <a:rect b="b" l="l" r="r" t="t"/>
            <a:pathLst>
              <a:path extrusionOk="0" h="120000" w="120000">
                <a:moveTo>
                  <a:pt x="0" y="0"/>
                </a:moveTo>
                <a:lnTo>
                  <a:pt x="120000" y="0"/>
                </a:lnTo>
                <a:lnTo>
                  <a:pt x="120000" y="120000"/>
                </a:lnTo>
                <a:lnTo>
                  <a:pt x="0" y="120000"/>
                </a:lnTo>
                <a:close/>
              </a:path>
            </a:pathLst>
          </a:custGeom>
        </p:spPr>
      </p:sp>
      <p:sp>
        <p:nvSpPr>
          <p:cNvPr id="812" name="Google Shape;812;g5e00b9944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Big site-wide focus on TK Labels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e7245e450_2_98:notes"/>
          <p:cNvSpPr/>
          <p:nvPr>
            <p:ph idx="2" type="sldImg"/>
          </p:nvPr>
        </p:nvSpPr>
        <p:spPr>
          <a:xfrm>
            <a:off x="311898"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e7245e450_2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4014c74997_3_4:notes"/>
          <p:cNvSpPr/>
          <p:nvPr>
            <p:ph idx="2" type="sldImg"/>
          </p:nvPr>
        </p:nvSpPr>
        <p:spPr>
          <a:xfrm>
            <a:off x="311898"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4014c74997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4014c74997_3_14:notes"/>
          <p:cNvSpPr/>
          <p:nvPr>
            <p:ph idx="2" type="sldImg"/>
          </p:nvPr>
        </p:nvSpPr>
        <p:spPr>
          <a:xfrm>
            <a:off x="311898"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4014c74997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9a31d21638_0_1:notes"/>
          <p:cNvSpPr/>
          <p:nvPr>
            <p:ph idx="2" type="sldImg"/>
          </p:nvPr>
        </p:nvSpPr>
        <p:spPr>
          <a:xfrm>
            <a:off x="311899" y="685800"/>
            <a:ext cx="62349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9a31d2163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e6c4e3994_5_59: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7" name="Google Shape;497;g3e6c4e3994_5_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solidFill>
                  <a:schemeClr val="dk1"/>
                </a:solidFill>
              </a:rPr>
              <a:t>By 2002 when Dr. Christen was writing her dissertation, she was also working with community members and traditional owners as they were building the </a:t>
            </a:r>
            <a:r>
              <a:rPr i="0" lang="en-US" u="none" cap="none" strike="noStrike"/>
              <a:t>Nyinkka Nyunyu Art and Culture Centre in town </a:t>
            </a:r>
            <a:endParaRPr i="0" u="none" cap="none" strike="noStrike"/>
          </a:p>
          <a:p>
            <a:pPr indent="-298450" lvl="0" marL="457200" marR="0" rtl="0" algn="l">
              <a:lnSpc>
                <a:spcPct val="125000"/>
              </a:lnSpc>
              <a:spcBef>
                <a:spcPts val="0"/>
              </a:spcBef>
              <a:spcAft>
                <a:spcPts val="0"/>
              </a:spcAft>
              <a:buSzPts val="1100"/>
              <a:buChar char="●"/>
            </a:pPr>
            <a:r>
              <a:rPr lang="en-US"/>
              <a:t>T</a:t>
            </a:r>
            <a:r>
              <a:rPr i="0" lang="en-US" u="none" cap="none" strike="noStrike"/>
              <a:t>he Centre is built on the site of a very important ancestral dreaming track — that of the Nyinkka — or the spiky tailed goanna.</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As part of this collaboration</a:t>
            </a:r>
            <a:r>
              <a:rPr lang="en-US"/>
              <a:t>, they</a:t>
            </a:r>
            <a:r>
              <a:rPr i="0" lang="en-US" u="none" cap="none" strike="noStrike"/>
              <a:t> were creating long term exhibits </a:t>
            </a:r>
            <a:endParaRPr/>
          </a:p>
          <a:p>
            <a:pPr indent="-298450" lvl="0" marL="457200" marR="0" rtl="0" algn="l">
              <a:lnSpc>
                <a:spcPct val="125000"/>
              </a:lnSpc>
              <a:spcBef>
                <a:spcPts val="0"/>
              </a:spcBef>
              <a:spcAft>
                <a:spcPts val="0"/>
              </a:spcAft>
              <a:buSzPts val="1100"/>
              <a:buChar char="●"/>
            </a:pPr>
            <a:r>
              <a:rPr lang="en-US"/>
              <a:t>A</a:t>
            </a:r>
            <a:r>
              <a:rPr i="0" lang="en-US" u="none" cap="none" strike="noStrike"/>
              <a:t>s part of th</a:t>
            </a:r>
            <a:r>
              <a:rPr lang="en-US"/>
              <a:t>at, they</a:t>
            </a:r>
            <a:r>
              <a:rPr i="0" lang="en-US" u="none" cap="none" strike="noStrike"/>
              <a:t> had been to several national archives and museums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3e6c4e3994_5_67: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6" name="Google Shape;506;g3e6c4e3994_5_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5000"/>
              </a:lnSpc>
              <a:spcBef>
                <a:spcPts val="0"/>
              </a:spcBef>
              <a:spcAft>
                <a:spcPts val="0"/>
              </a:spcAft>
              <a:buSzPts val="1100"/>
              <a:buChar char="●"/>
            </a:pPr>
            <a:r>
              <a:rPr lang="en-US"/>
              <a:t>At these archives and museums, they</a:t>
            </a:r>
            <a:r>
              <a:rPr i="0" lang="en-US" u="none" cap="none" strike="noStrike"/>
              <a:t> viewed Warumungu materials with the goal of repatriating some of these physical materials for the community. </a:t>
            </a:r>
            <a:endParaRPr i="0" u="none" cap="none" strike="noStrike"/>
          </a:p>
          <a:p>
            <a:pPr indent="-298450" lvl="0" marL="457200" marR="0" rtl="0" algn="l">
              <a:lnSpc>
                <a:spcPct val="125000"/>
              </a:lnSpc>
              <a:spcBef>
                <a:spcPts val="0"/>
              </a:spcBef>
              <a:spcAft>
                <a:spcPts val="0"/>
              </a:spcAft>
              <a:buSzPts val="1100"/>
              <a:buChar char="●"/>
            </a:pPr>
            <a:r>
              <a:rPr i="0" lang="en-US" u="none" cap="none" strike="noStrike"/>
              <a:t>On one trip back from the National Archives in Darwin </a:t>
            </a:r>
            <a:r>
              <a:rPr lang="en-US"/>
              <a:t>the group (including Dr. Christen)</a:t>
            </a:r>
            <a:r>
              <a:rPr i="0" lang="en-US" u="none" cap="none" strike="noStrike"/>
              <a:t> decided to stop at a former missionaries house—many of the community members remembered him fondly from his time in Tennant Creek in the late 70s and early 80s. It turned out that he was in possession of the entire collection of photos from the church from the 1930s-1980s.</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This was a community history that no one in the community had actually ever seen before. </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With some trepidation</a:t>
            </a:r>
            <a:r>
              <a:rPr lang="en-US"/>
              <a:t>, Dr. Christen</a:t>
            </a:r>
            <a:r>
              <a:rPr i="0" lang="en-US" u="none" cap="none" strike="noStrike"/>
              <a:t> loaded the 700 images on to my laptop and </a:t>
            </a:r>
            <a:r>
              <a:rPr lang="en-US"/>
              <a:t>the group</a:t>
            </a:r>
            <a:r>
              <a:rPr i="0" lang="en-US" u="none" cap="none" strike="noStrike"/>
              <a:t> took them back to Tennant Creek.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e6c4e3994_5_88:notes"/>
          <p:cNvSpPr/>
          <p:nvPr>
            <p:ph idx="2" type="sldImg"/>
          </p:nvPr>
        </p:nvSpPr>
        <p:spPr>
          <a:xfrm>
            <a:off x="1091045" y="685800"/>
            <a:ext cx="4675909"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6" name="Google Shape;516;g3e6c4e3994_5_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lang="en-US"/>
              <a:t>As she took these photos around to people’s homes and camps, i</a:t>
            </a:r>
            <a:r>
              <a:rPr i="0" lang="en-US" u="none" cap="none" strike="noStrike"/>
              <a:t>t became evident that these digital images needed to be managed in a similar way to physical materials— in particular, as </a:t>
            </a:r>
            <a:r>
              <a:rPr lang="en-US"/>
              <a:t>she </a:t>
            </a:r>
            <a:r>
              <a:rPr i="0" lang="en-US" u="none" cap="none" strike="noStrike"/>
              <a:t>sat with Michael Jampin Jones an elder in the community</a:t>
            </a:r>
            <a:r>
              <a:rPr lang="en-US"/>
              <a:t> (second from left in the picture here)</a:t>
            </a:r>
            <a:r>
              <a:rPr i="0" lang="en-US" u="none" cap="none" strike="noStrike"/>
              <a:t>— he made it clear that these photos needed to be managed </a:t>
            </a:r>
            <a:r>
              <a:rPr b="1" i="0" lang="en-US" u="none" cap="none" strike="noStrike"/>
              <a:t>within the existing social and cultural protocols the community ALREADY has for viewing and circulating cultural materials.</a:t>
            </a:r>
            <a:endParaRPr b="1" i="0" u="none" cap="none" strike="noStrike"/>
          </a:p>
          <a:p>
            <a:pPr indent="-298450" lvl="0" marL="457200" marR="0" rtl="0" algn="l">
              <a:lnSpc>
                <a:spcPct val="120000"/>
              </a:lnSpc>
              <a:spcBef>
                <a:spcPts val="0"/>
              </a:spcBef>
              <a:spcAft>
                <a:spcPts val="0"/>
              </a:spcAft>
              <a:buSzPts val="1100"/>
              <a:buChar char="●"/>
            </a:pPr>
            <a:r>
              <a:rPr b="1" i="0" lang="en-US" u="none" cap="none" strike="noStrike"/>
              <a:t>In the community archive room at Nyinkka Nyunyu </a:t>
            </a:r>
            <a:r>
              <a:rPr i="0" lang="en-US" u="none" cap="none" strike="noStrike"/>
              <a:t>Jampin had already implemented an offline system for ensuring these protocols were followed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ddcc6fe83_0_1017:notes"/>
          <p:cNvSpPr/>
          <p:nvPr>
            <p:ph idx="2" type="sldImg"/>
          </p:nvPr>
        </p:nvSpPr>
        <p:spPr>
          <a:xfrm>
            <a:off x="1091045" y="685800"/>
            <a:ext cx="46758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1" name="Google Shape;521;g3ddcc6fe83_0_10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20000"/>
              </a:lnSpc>
              <a:spcBef>
                <a:spcPts val="0"/>
              </a:spcBef>
              <a:spcAft>
                <a:spcPts val="0"/>
              </a:spcAft>
              <a:buSzPts val="1100"/>
              <a:buChar char="●"/>
            </a:pPr>
            <a:r>
              <a:rPr i="0" lang="en-US" u="none" cap="none" strike="noStrike"/>
              <a:t>These protocols exist in daily interactions, and sometimes in physical ways too.</a:t>
            </a:r>
            <a:endParaRPr i="0" u="none" cap="none" strike="noStrike"/>
          </a:p>
          <a:p>
            <a:pPr indent="-298450" lvl="0" marL="457200" marR="0" rtl="0" algn="l">
              <a:lnSpc>
                <a:spcPct val="120000"/>
              </a:lnSpc>
              <a:spcBef>
                <a:spcPts val="0"/>
              </a:spcBef>
              <a:spcAft>
                <a:spcPts val="0"/>
              </a:spcAft>
              <a:buSzPts val="1100"/>
              <a:buChar char="●"/>
            </a:pPr>
            <a:r>
              <a:rPr lang="en-US"/>
              <a:t>Y</a:t>
            </a:r>
            <a:r>
              <a:rPr i="0" lang="en-US" u="none" cap="none" strike="noStrike"/>
              <a:t>ou can see here it is clear from this file cabinet that contains archival materials  that </a:t>
            </a:r>
            <a:r>
              <a:rPr b="1" i="0" lang="en-US" u="none" cap="none" strike="noStrike"/>
              <a:t>PERMISSION APPLIES</a:t>
            </a:r>
            <a:r>
              <a:rPr i="0" lang="en-US" u="none" cap="none" strike="noStrike"/>
              <a:t> &gt; this is for </a:t>
            </a:r>
            <a:r>
              <a:rPr b="1" i="0" lang="en-US" u="none" cap="none" strike="noStrike"/>
              <a:t>MEN ONLY.</a:t>
            </a:r>
            <a:endParaRPr b="1" i="0" u="none" cap="none" strike="noStrike"/>
          </a:p>
          <a:p>
            <a:pPr indent="-298450" lvl="0" marL="457200" marR="0" rtl="0" algn="l">
              <a:lnSpc>
                <a:spcPct val="120000"/>
              </a:lnSpc>
              <a:spcBef>
                <a:spcPts val="0"/>
              </a:spcBef>
              <a:spcAft>
                <a:spcPts val="0"/>
              </a:spcAft>
              <a:buSzPts val="1100"/>
              <a:buChar char="●"/>
            </a:pPr>
            <a:r>
              <a:rPr b="1" i="0" lang="en-US" u="none" cap="none" strike="noStrike"/>
              <a:t>This is a community protocol</a:t>
            </a:r>
            <a:r>
              <a:rPr i="0" lang="en-US" u="none" cap="none" strike="noStrike"/>
              <a:t> for knowledge access, exchange, and circulation.</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Mr Jones wanted this same notion of permissions and community access for the digital materials the center was getting back, and for materials they would continue to receive and produce.</a:t>
            </a:r>
            <a:endParaRPr i="0" u="none" cap="none" strike="noStrike"/>
          </a:p>
          <a:p>
            <a:pPr indent="-298450" lvl="0" marL="457200" marR="0" rtl="0" algn="l">
              <a:lnSpc>
                <a:spcPct val="120000"/>
              </a:lnSpc>
              <a:spcBef>
                <a:spcPts val="0"/>
              </a:spcBef>
              <a:spcAft>
                <a:spcPts val="0"/>
              </a:spcAft>
              <a:buSzPts val="1100"/>
              <a:buChar char="●"/>
            </a:pPr>
            <a:r>
              <a:rPr i="0" lang="en-US" u="none" cap="none" strike="noStrike"/>
              <a:t>That’s where Mukurtu came in…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721425" y="2775847"/>
            <a:ext cx="5216700" cy="113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800"/>
              <a:buFont typeface="Raleway"/>
              <a:buNone/>
              <a:defRPr b="0" i="0" sz="4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2pPr>
            <a:lvl3pPr lvl="2"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3pPr>
            <a:lvl4pPr lvl="3"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4pPr>
            <a:lvl5pPr lvl="4"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5pPr>
            <a:lvl6pPr lvl="5"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6pPr>
            <a:lvl7pPr lvl="6"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7pPr>
            <a:lvl8pPr lvl="7"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8pPr>
            <a:lvl9pPr lvl="8"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9pPr>
          </a:lstStyle>
          <a:p/>
        </p:txBody>
      </p:sp>
      <p:sp>
        <p:nvSpPr>
          <p:cNvPr id="10" name="Google Shape;10;p2"/>
          <p:cNvSpPr/>
          <p:nvPr/>
        </p:nvSpPr>
        <p:spPr>
          <a:xfrm>
            <a:off x="5938246" y="2476870"/>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2"/>
          <p:cNvSpPr/>
          <p:nvPr/>
        </p:nvSpPr>
        <p:spPr>
          <a:xfrm>
            <a:off x="6659861" y="2476870"/>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2"/>
          <p:cNvSpPr/>
          <p:nvPr/>
        </p:nvSpPr>
        <p:spPr>
          <a:xfrm>
            <a:off x="-1" y="2476870"/>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
          <p:cNvSpPr/>
          <p:nvPr/>
        </p:nvSpPr>
        <p:spPr>
          <a:xfrm>
            <a:off x="721425" y="2476870"/>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85" name="Shape 85"/>
        <p:cNvGrpSpPr/>
        <p:nvPr/>
      </p:nvGrpSpPr>
      <p:grpSpPr>
        <a:xfrm>
          <a:off x="0" y="0"/>
          <a:ext cx="0" cy="0"/>
          <a:chOff x="0" y="0"/>
          <a:chExt cx="0" cy="0"/>
        </a:xfrm>
      </p:grpSpPr>
      <p:sp>
        <p:nvSpPr>
          <p:cNvPr id="86" name="Google Shape;86;p11"/>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87" name="Google Shape;87;p11"/>
          <p:cNvSpPr txBox="1"/>
          <p:nvPr>
            <p:ph idx="1" type="body"/>
          </p:nvPr>
        </p:nvSpPr>
        <p:spPr>
          <a:xfrm>
            <a:off x="893700"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88" name="Google Shape;88;p11"/>
          <p:cNvSpPr txBox="1"/>
          <p:nvPr>
            <p:ph idx="2" type="body"/>
          </p:nvPr>
        </p:nvSpPr>
        <p:spPr>
          <a:xfrm>
            <a:off x="3386404"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89" name="Google Shape;89;p11"/>
          <p:cNvSpPr txBox="1"/>
          <p:nvPr>
            <p:ph idx="3" type="body"/>
          </p:nvPr>
        </p:nvSpPr>
        <p:spPr>
          <a:xfrm>
            <a:off x="5879107" y="1173480"/>
            <a:ext cx="2371200" cy="36429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60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1pPr>
            <a:lvl2pPr indent="-317500" lvl="1" marL="914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2pPr>
            <a:lvl3pPr indent="-317500" lvl="2" marL="1371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3pPr>
            <a:lvl4pPr indent="-317500" lvl="3" marL="1828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4pPr>
            <a:lvl5pPr indent="-317500" lvl="4" marL="22860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5pPr>
            <a:lvl6pPr indent="-317500" lvl="5" marL="27432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6pPr>
            <a:lvl7pPr indent="-317500" lvl="6" marL="32004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7pPr>
            <a:lvl8pPr indent="-317500" lvl="7" marL="36576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8pPr>
            <a:lvl9pPr indent="-317500" lvl="8" marL="4114800" marR="0" rtl="0" algn="l">
              <a:lnSpc>
                <a:spcPct val="100000"/>
              </a:lnSpc>
              <a:spcBef>
                <a:spcPts val="0"/>
              </a:spcBef>
              <a:spcAft>
                <a:spcPts val="0"/>
              </a:spcAft>
              <a:buClr>
                <a:srgbClr val="000000"/>
              </a:buClr>
              <a:buSzPts val="1400"/>
              <a:buFont typeface="Lato"/>
              <a:buChar char="■"/>
              <a:defRPr b="0" i="0" sz="1400" u="none" cap="none" strike="noStrike">
                <a:solidFill>
                  <a:srgbClr val="000000"/>
                </a:solidFill>
                <a:latin typeface="Lato"/>
                <a:ea typeface="Lato"/>
                <a:cs typeface="Lato"/>
                <a:sym typeface="Lato"/>
              </a:defRPr>
            </a:lvl9pPr>
          </a:lstStyle>
          <a:p/>
        </p:txBody>
      </p:sp>
      <p:sp>
        <p:nvSpPr>
          <p:cNvPr id="90" name="Google Shape;90;p11"/>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1"/>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1"/>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1"/>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1"/>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1"/>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1"/>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1"/>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TITLE_2">
    <p:spTree>
      <p:nvGrpSpPr>
        <p:cNvPr id="98" name="Shape 98"/>
        <p:cNvGrpSpPr/>
        <p:nvPr/>
      </p:nvGrpSpPr>
      <p:grpSpPr>
        <a:xfrm>
          <a:off x="0" y="0"/>
          <a:ext cx="0" cy="0"/>
          <a:chOff x="0" y="0"/>
          <a:chExt cx="0" cy="0"/>
        </a:xfrm>
      </p:grpSpPr>
      <p:sp>
        <p:nvSpPr>
          <p:cNvPr id="99" name="Google Shape;99;p12"/>
          <p:cNvSpPr txBox="1"/>
          <p:nvPr>
            <p:ph type="ctrTitle"/>
          </p:nvPr>
        </p:nvSpPr>
        <p:spPr>
          <a:xfrm>
            <a:off x="721425" y="2775847"/>
            <a:ext cx="5216700" cy="11343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4800"/>
              <a:buFont typeface="Raleway"/>
              <a:buNone/>
              <a:defRPr b="0" i="0" sz="48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2pPr>
            <a:lvl3pPr lvl="2"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3pPr>
            <a:lvl4pPr lvl="3"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4pPr>
            <a:lvl5pPr lvl="4"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5pPr>
            <a:lvl6pPr lvl="5"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6pPr>
            <a:lvl7pPr lvl="6"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7pPr>
            <a:lvl8pPr lvl="7"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8pPr>
            <a:lvl9pPr lvl="8" marR="0" rtl="0" algn="l">
              <a:lnSpc>
                <a:spcPct val="100000"/>
              </a:lnSpc>
              <a:spcBef>
                <a:spcPts val="0"/>
              </a:spcBef>
              <a:spcAft>
                <a:spcPts val="0"/>
              </a:spcAft>
              <a:buClr>
                <a:srgbClr val="2185C5"/>
              </a:buClr>
              <a:buSzPts val="4800"/>
              <a:buFont typeface="Raleway"/>
              <a:buNone/>
              <a:defRPr b="0" i="0" sz="4800" u="none" cap="none" strike="noStrike">
                <a:solidFill>
                  <a:srgbClr val="2185C5"/>
                </a:solidFill>
                <a:latin typeface="Raleway"/>
                <a:ea typeface="Raleway"/>
                <a:cs typeface="Raleway"/>
                <a:sym typeface="Raleway"/>
              </a:defRPr>
            </a:lvl9pPr>
          </a:lstStyle>
          <a:p/>
        </p:txBody>
      </p:sp>
      <p:sp>
        <p:nvSpPr>
          <p:cNvPr id="100" name="Google Shape;100;p12"/>
          <p:cNvSpPr/>
          <p:nvPr/>
        </p:nvSpPr>
        <p:spPr>
          <a:xfrm>
            <a:off x="5938246" y="2476870"/>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2"/>
          <p:cNvSpPr/>
          <p:nvPr/>
        </p:nvSpPr>
        <p:spPr>
          <a:xfrm>
            <a:off x="6659861" y="2476870"/>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2"/>
          <p:cNvSpPr/>
          <p:nvPr/>
        </p:nvSpPr>
        <p:spPr>
          <a:xfrm>
            <a:off x="-1" y="2476870"/>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2"/>
          <p:cNvSpPr/>
          <p:nvPr/>
        </p:nvSpPr>
        <p:spPr>
          <a:xfrm>
            <a:off x="721425" y="2476870"/>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p:cSld name="TITLE_2_1">
    <p:spTree>
      <p:nvGrpSpPr>
        <p:cNvPr id="104" name="Shape 104"/>
        <p:cNvGrpSpPr/>
        <p:nvPr/>
      </p:nvGrpSpPr>
      <p:grpSpPr>
        <a:xfrm>
          <a:off x="0" y="0"/>
          <a:ext cx="0" cy="0"/>
          <a:chOff x="0" y="0"/>
          <a:chExt cx="0" cy="0"/>
        </a:xfrm>
      </p:grpSpPr>
      <p:grpSp>
        <p:nvGrpSpPr>
          <p:cNvPr id="105" name="Google Shape;105;p13"/>
          <p:cNvGrpSpPr/>
          <p:nvPr/>
        </p:nvGrpSpPr>
        <p:grpSpPr>
          <a:xfrm>
            <a:off x="1225581" y="1973473"/>
            <a:ext cx="761963" cy="745098"/>
            <a:chOff x="0" y="0"/>
            <a:chExt cx="2031900" cy="2031900"/>
          </a:xfrm>
        </p:grpSpPr>
        <p:sp>
          <p:nvSpPr>
            <p:cNvPr id="106" name="Google Shape;106;p13"/>
            <p:cNvSpPr/>
            <p:nvPr/>
          </p:nvSpPr>
          <p:spPr>
            <a:xfrm>
              <a:off x="0" y="0"/>
              <a:ext cx="2031900" cy="2031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07" name="Google Shape;107;p13"/>
            <p:cNvSpPr/>
            <p:nvPr/>
          </p:nvSpPr>
          <p:spPr>
            <a:xfrm>
              <a:off x="568959" y="362970"/>
              <a:ext cx="894091" cy="1306053"/>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108" name="Google Shape;108;p13"/>
          <p:cNvSpPr/>
          <p:nvPr/>
        </p:nvSpPr>
        <p:spPr>
          <a:xfrm>
            <a:off x="2163015" y="2277090"/>
            <a:ext cx="30618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09" name="Google Shape;109;p13"/>
          <p:cNvSpPr txBox="1"/>
          <p:nvPr>
            <p:ph type="title"/>
          </p:nvPr>
        </p:nvSpPr>
        <p:spPr>
          <a:xfrm>
            <a:off x="2291221" y="1973473"/>
            <a:ext cx="5233500" cy="14901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4700"/>
              <a:buFont typeface="Bodoni"/>
              <a:buNone/>
              <a:defRPr b="0" i="0" sz="4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10" name="Google Shape;110;p13"/>
          <p:cNvSpPr txBox="1"/>
          <p:nvPr>
            <p:ph idx="1" type="body"/>
          </p:nvPr>
        </p:nvSpPr>
        <p:spPr>
          <a:xfrm>
            <a:off x="2291221" y="1565593"/>
            <a:ext cx="5233500" cy="4470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11" name="Google Shape;111;p13"/>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p:cSld name="TITLE_AND_BODY_1">
    <p:spTree>
      <p:nvGrpSpPr>
        <p:cNvPr id="112" name="Shape 112"/>
        <p:cNvGrpSpPr/>
        <p:nvPr/>
      </p:nvGrpSpPr>
      <p:grpSpPr>
        <a:xfrm>
          <a:off x="0" y="0"/>
          <a:ext cx="0" cy="0"/>
          <a:chOff x="0" y="0"/>
          <a:chExt cx="0" cy="0"/>
        </a:xfrm>
      </p:grpSpPr>
      <p:cxnSp>
        <p:nvCxnSpPr>
          <p:cNvPr id="113" name="Google Shape;113;p14"/>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14" name="Google Shape;114;p14"/>
          <p:cNvGrpSpPr/>
          <p:nvPr/>
        </p:nvGrpSpPr>
        <p:grpSpPr>
          <a:xfrm>
            <a:off x="276225" y="274743"/>
            <a:ext cx="476213" cy="465672"/>
            <a:chOff x="0" y="0"/>
            <a:chExt cx="1269900" cy="1269900"/>
          </a:xfrm>
        </p:grpSpPr>
        <p:sp>
          <p:nvSpPr>
            <p:cNvPr id="115" name="Google Shape;115;p14"/>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16" name="Google Shape;116;p14"/>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117" name="Google Shape;117;p14"/>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18" name="Google Shape;118;p14"/>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14"/>
          <p:cNvSpPr/>
          <p:nvPr/>
        </p:nvSpPr>
        <p:spPr>
          <a:xfrm>
            <a:off x="878300" y="2279279"/>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20" name="Google Shape;120;p14"/>
          <p:cNvSpPr txBox="1"/>
          <p:nvPr>
            <p:ph type="title"/>
          </p:nvPr>
        </p:nvSpPr>
        <p:spPr>
          <a:xfrm>
            <a:off x="1006506" y="2279279"/>
            <a:ext cx="5053800" cy="10944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21" name="Google Shape;121;p14"/>
          <p:cNvSpPr txBox="1"/>
          <p:nvPr>
            <p:ph idx="2" type="body"/>
          </p:nvPr>
        </p:nvSpPr>
        <p:spPr>
          <a:xfrm>
            <a:off x="1006506" y="2072430"/>
            <a:ext cx="2484300" cy="1629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122" name="Shape 122"/>
        <p:cNvGrpSpPr/>
        <p:nvPr/>
      </p:nvGrpSpPr>
      <p:grpSpPr>
        <a:xfrm>
          <a:off x="0" y="0"/>
          <a:ext cx="0" cy="0"/>
          <a:chOff x="0" y="0"/>
          <a:chExt cx="0" cy="0"/>
        </a:xfrm>
      </p:grpSpPr>
      <p:sp>
        <p:nvSpPr>
          <p:cNvPr id="123" name="Google Shape;123;p15"/>
          <p:cNvSpPr/>
          <p:nvPr>
            <p:ph idx="2" type="pic"/>
          </p:nvPr>
        </p:nvSpPr>
        <p:spPr>
          <a:xfrm>
            <a:off x="115" y="0"/>
            <a:ext cx="9143700" cy="502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24" name="Google Shape;124;p15"/>
          <p:cNvSpPr txBox="1"/>
          <p:nvPr>
            <p:ph idx="12" type="sldNum"/>
          </p:nvPr>
        </p:nvSpPr>
        <p:spPr>
          <a:xfrm>
            <a:off x="4293394" y="3221248"/>
            <a:ext cx="557100" cy="162900"/>
          </a:xfrm>
          <a:prstGeom prst="rect">
            <a:avLst/>
          </a:prstGeom>
          <a:noFill/>
          <a:ln>
            <a:noFill/>
          </a:ln>
        </p:spPr>
        <p:txBody>
          <a:bodyPr anchorCtr="0" anchor="b" bIns="18900" lIns="18900" spcFirstLastPara="1" rIns="18900" wrap="square" tIns="18900">
            <a:noAutofit/>
          </a:bodyPr>
          <a:lstStyle>
            <a:lvl1pPr indent="0" lvl="0"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ct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ullets &amp; Photo">
  <p:cSld name="Title, Bullets &amp; Photo">
    <p:spTree>
      <p:nvGrpSpPr>
        <p:cNvPr id="125" name="Shape 125"/>
        <p:cNvGrpSpPr/>
        <p:nvPr/>
      </p:nvGrpSpPr>
      <p:grpSpPr>
        <a:xfrm>
          <a:off x="0" y="0"/>
          <a:ext cx="0" cy="0"/>
          <a:chOff x="0" y="0"/>
          <a:chExt cx="0" cy="0"/>
        </a:xfrm>
      </p:grpSpPr>
      <p:sp>
        <p:nvSpPr>
          <p:cNvPr id="126" name="Google Shape;126;p16"/>
          <p:cNvSpPr/>
          <p:nvPr>
            <p:ph idx="2" type="pic"/>
          </p:nvPr>
        </p:nvSpPr>
        <p:spPr>
          <a:xfrm>
            <a:off x="1006506" y="824230"/>
            <a:ext cx="2484300" cy="42051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127" name="Google Shape;127;p16"/>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28" name="Google Shape;128;p16"/>
          <p:cNvGrpSpPr/>
          <p:nvPr/>
        </p:nvGrpSpPr>
        <p:grpSpPr>
          <a:xfrm>
            <a:off x="276225" y="274743"/>
            <a:ext cx="476213" cy="465672"/>
            <a:chOff x="0" y="0"/>
            <a:chExt cx="1269900" cy="1269900"/>
          </a:xfrm>
        </p:grpSpPr>
        <p:sp>
          <p:nvSpPr>
            <p:cNvPr id="129" name="Google Shape;129;p16"/>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30" name="Google Shape;130;p16"/>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131" name="Google Shape;131;p16"/>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2" name="Google Shape;132;p16"/>
          <p:cNvSpPr txBox="1"/>
          <p:nvPr>
            <p:ph idx="3" type="body"/>
          </p:nvPr>
        </p:nvSpPr>
        <p:spPr>
          <a:xfrm>
            <a:off x="3919416" y="2032213"/>
            <a:ext cx="4068000" cy="2494200"/>
          </a:xfrm>
          <a:prstGeom prst="rect">
            <a:avLst/>
          </a:prstGeom>
          <a:noFill/>
          <a:ln>
            <a:noFill/>
          </a:ln>
        </p:spPr>
        <p:txBody>
          <a:bodyPr anchorCtr="0" anchor="t" bIns="18900" lIns="18900" spcFirstLastPara="1" rIns="18900" wrap="square" tIns="18900">
            <a:noAutofit/>
          </a:bodyPr>
          <a:lstStyle>
            <a:lvl1pPr indent="-285750" lvl="0" marL="4572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1pPr>
            <a:lvl2pPr indent="-285750" lvl="1" marL="9144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2pPr>
            <a:lvl3pPr indent="-285750" lvl="2" marL="13716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3pPr>
            <a:lvl4pPr indent="-285750" lvl="3" marL="18288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4pPr>
            <a:lvl5pPr indent="-285750" lvl="4" marL="2286000" marR="0" rtl="0" algn="l">
              <a:lnSpc>
                <a:spcPct val="100000"/>
              </a:lnSpc>
              <a:spcBef>
                <a:spcPts val="1200"/>
              </a:spcBef>
              <a:spcAft>
                <a:spcPts val="0"/>
              </a:spcAft>
              <a:buClr>
                <a:srgbClr val="000000"/>
              </a:buClr>
              <a:buSzPts val="900"/>
              <a:buFont typeface="Avenir"/>
              <a:buChar char="•"/>
              <a:defRPr b="0" i="0" sz="1200" u="none" cap="none" strike="noStrike">
                <a:solidFill>
                  <a:srgbClr val="0000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33" name="Google Shape;133;p16"/>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34" name="Google Shape;134;p16"/>
          <p:cNvSpPr/>
          <p:nvPr/>
        </p:nvSpPr>
        <p:spPr>
          <a:xfrm>
            <a:off x="2933578" y="991125"/>
            <a:ext cx="33420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35" name="Google Shape;135;p16"/>
          <p:cNvSpPr txBox="1"/>
          <p:nvPr>
            <p:ph type="title"/>
          </p:nvPr>
        </p:nvSpPr>
        <p:spPr>
          <a:xfrm>
            <a:off x="3919416" y="991125"/>
            <a:ext cx="4068000" cy="7905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36" name="Google Shape;136;p16"/>
          <p:cNvSpPr txBox="1"/>
          <p:nvPr>
            <p:ph idx="4" type="body"/>
          </p:nvPr>
        </p:nvSpPr>
        <p:spPr>
          <a:xfrm>
            <a:off x="3919416" y="784275"/>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Vertical">
  <p:cSld name="Photo - Vertical">
    <p:spTree>
      <p:nvGrpSpPr>
        <p:cNvPr id="137" name="Shape 137"/>
        <p:cNvGrpSpPr/>
        <p:nvPr/>
      </p:nvGrpSpPr>
      <p:grpSpPr>
        <a:xfrm>
          <a:off x="0" y="0"/>
          <a:ext cx="0" cy="0"/>
          <a:chOff x="0" y="0"/>
          <a:chExt cx="0" cy="0"/>
        </a:xfrm>
      </p:grpSpPr>
      <p:cxnSp>
        <p:nvCxnSpPr>
          <p:cNvPr id="138" name="Google Shape;138;p17"/>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139" name="Google Shape;139;p17"/>
          <p:cNvGrpSpPr/>
          <p:nvPr/>
        </p:nvGrpSpPr>
        <p:grpSpPr>
          <a:xfrm>
            <a:off x="276225" y="274743"/>
            <a:ext cx="476213" cy="465672"/>
            <a:chOff x="0" y="0"/>
            <a:chExt cx="1269900" cy="1269900"/>
          </a:xfrm>
        </p:grpSpPr>
        <p:sp>
          <p:nvSpPr>
            <p:cNvPr id="140" name="Google Shape;140;p17"/>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41" name="Google Shape;141;p17"/>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142" name="Google Shape;142;p17"/>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3" name="Google Shape;143;p17"/>
          <p:cNvSpPr txBox="1"/>
          <p:nvPr>
            <p:ph idx="2" type="body"/>
          </p:nvPr>
        </p:nvSpPr>
        <p:spPr>
          <a:xfrm>
            <a:off x="1006506" y="2552629"/>
            <a:ext cx="3763200" cy="14241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1pPr>
            <a:lvl2pPr indent="-228600" lvl="1" marL="914400" marR="0" rtl="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2pPr>
            <a:lvl3pPr indent="-228600" lvl="2" marL="1371600" marR="0" rtl="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3pPr>
            <a:lvl4pPr indent="-228600" lvl="3" marL="1828800" marR="0" rtl="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4pPr>
            <a:lvl5pPr indent="-228600" lvl="4" marL="2286000" marR="0" rtl="0" algn="l">
              <a:lnSpc>
                <a:spcPct val="100000"/>
              </a:lnSpc>
              <a:spcBef>
                <a:spcPts val="1200"/>
              </a:spcBef>
              <a:spcAft>
                <a:spcPts val="0"/>
              </a:spcAft>
              <a:buClr>
                <a:srgbClr val="000000"/>
              </a:buClr>
              <a:buSzPts val="1200"/>
              <a:buFont typeface="Avenir"/>
              <a:buNone/>
              <a:defRPr b="0" i="0" sz="1200" u="none" cap="none" strike="noStrike">
                <a:solidFill>
                  <a:srgbClr val="0000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4" name="Google Shape;144;p17"/>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145" name="Google Shape;145;p17"/>
          <p:cNvSpPr/>
          <p:nvPr/>
        </p:nvSpPr>
        <p:spPr>
          <a:xfrm>
            <a:off x="878300" y="1762255"/>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146" name="Google Shape;146;p17"/>
          <p:cNvSpPr txBox="1"/>
          <p:nvPr>
            <p:ph type="title"/>
          </p:nvPr>
        </p:nvSpPr>
        <p:spPr>
          <a:xfrm>
            <a:off x="1006506" y="1762255"/>
            <a:ext cx="3763200" cy="7905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47" name="Google Shape;147;p17"/>
          <p:cNvSpPr txBox="1"/>
          <p:nvPr>
            <p:ph idx="3" type="body"/>
          </p:nvPr>
        </p:nvSpPr>
        <p:spPr>
          <a:xfrm>
            <a:off x="1006506" y="1555406"/>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48" name="Google Shape;148;p17"/>
          <p:cNvSpPr/>
          <p:nvPr>
            <p:ph idx="4" type="pic"/>
          </p:nvPr>
        </p:nvSpPr>
        <p:spPr>
          <a:xfrm>
            <a:off x="5502957" y="784275"/>
            <a:ext cx="3126600" cy="4245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p:cSld name="Photo">
    <p:spTree>
      <p:nvGrpSpPr>
        <p:cNvPr id="149" name="Shape 149"/>
        <p:cNvGrpSpPr/>
        <p:nvPr/>
      </p:nvGrpSpPr>
      <p:grpSpPr>
        <a:xfrm>
          <a:off x="0" y="0"/>
          <a:ext cx="0" cy="0"/>
          <a:chOff x="0" y="0"/>
          <a:chExt cx="0" cy="0"/>
        </a:xfrm>
      </p:grpSpPr>
      <p:sp>
        <p:nvSpPr>
          <p:cNvPr id="150" name="Google Shape;150;p18"/>
          <p:cNvSpPr/>
          <p:nvPr>
            <p:ph idx="2" type="pic"/>
          </p:nvPr>
        </p:nvSpPr>
        <p:spPr>
          <a:xfrm>
            <a:off x="254985" y="251460"/>
            <a:ext cx="8634000" cy="45264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1" name="Google Shape;151;p18"/>
          <p:cNvSpPr txBox="1"/>
          <p:nvPr>
            <p:ph idx="12" type="sldNum"/>
          </p:nvPr>
        </p:nvSpPr>
        <p:spPr>
          <a:xfrm>
            <a:off x="7982056" y="4414726"/>
            <a:ext cx="780600" cy="2373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 3 Up">
  <p:cSld name="TITLE_AND_BODY_1_1">
    <p:spTree>
      <p:nvGrpSpPr>
        <p:cNvPr id="152" name="Shape 152"/>
        <p:cNvGrpSpPr/>
        <p:nvPr/>
      </p:nvGrpSpPr>
      <p:grpSpPr>
        <a:xfrm>
          <a:off x="0" y="0"/>
          <a:ext cx="0" cy="0"/>
          <a:chOff x="0" y="0"/>
          <a:chExt cx="0" cy="0"/>
        </a:xfrm>
      </p:grpSpPr>
      <p:sp>
        <p:nvSpPr>
          <p:cNvPr id="153" name="Google Shape;153;p19"/>
          <p:cNvSpPr/>
          <p:nvPr>
            <p:ph idx="2" type="pic"/>
          </p:nvPr>
        </p:nvSpPr>
        <p:spPr>
          <a:xfrm>
            <a:off x="4572097" y="2577614"/>
            <a:ext cx="2049300" cy="21186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4" name="Google Shape;154;p19"/>
          <p:cNvSpPr/>
          <p:nvPr>
            <p:ph idx="3" type="pic"/>
          </p:nvPr>
        </p:nvSpPr>
        <p:spPr>
          <a:xfrm>
            <a:off x="6748016" y="2577614"/>
            <a:ext cx="2049300" cy="21186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5" name="Google Shape;155;p19"/>
          <p:cNvSpPr/>
          <p:nvPr>
            <p:ph idx="4" type="pic"/>
          </p:nvPr>
        </p:nvSpPr>
        <p:spPr>
          <a:xfrm>
            <a:off x="4572000" y="335280"/>
            <a:ext cx="4225200" cy="21186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6" name="Google Shape;156;p19"/>
          <p:cNvSpPr/>
          <p:nvPr/>
        </p:nvSpPr>
        <p:spPr>
          <a:xfrm>
            <a:off x="342675" y="335280"/>
            <a:ext cx="41031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57" name="Google Shape;157;p19"/>
          <p:cNvSpPr txBox="1"/>
          <p:nvPr>
            <p:ph type="title"/>
          </p:nvPr>
        </p:nvSpPr>
        <p:spPr>
          <a:xfrm>
            <a:off x="674696" y="1259524"/>
            <a:ext cx="3438900" cy="13473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58" name="Google Shape;158;p19"/>
          <p:cNvSpPr txBox="1"/>
          <p:nvPr>
            <p:ph idx="1" type="body"/>
          </p:nvPr>
        </p:nvSpPr>
        <p:spPr>
          <a:xfrm>
            <a:off x="675598" y="2606798"/>
            <a:ext cx="3437100" cy="17634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59" name="Google Shape;159;p19"/>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160" name="Shape 160"/>
        <p:cNvGrpSpPr/>
        <p:nvPr/>
      </p:nvGrpSpPr>
      <p:grpSpPr>
        <a:xfrm>
          <a:off x="0" y="0"/>
          <a:ext cx="0" cy="0"/>
          <a:chOff x="0" y="0"/>
          <a:chExt cx="0" cy="0"/>
        </a:xfrm>
      </p:grpSpPr>
      <p:sp>
        <p:nvSpPr>
          <p:cNvPr id="161" name="Google Shape;161;p20"/>
          <p:cNvSpPr txBox="1"/>
          <p:nvPr>
            <p:ph idx="12" type="sldNum"/>
          </p:nvPr>
        </p:nvSpPr>
        <p:spPr>
          <a:xfrm>
            <a:off x="4487764" y="4798695"/>
            <a:ext cx="157200" cy="162900"/>
          </a:xfrm>
          <a:prstGeom prst="rect">
            <a:avLst/>
          </a:prstGeom>
          <a:noFill/>
          <a:ln>
            <a:noFill/>
          </a:ln>
        </p:spPr>
        <p:txBody>
          <a:bodyPr anchorCtr="0" anchor="t" bIns="28375" lIns="28375" spcFirstLastPara="1" rIns="28375" wrap="square" tIns="28375">
            <a:noAutofit/>
          </a:bodyPr>
          <a:lstStyle>
            <a:lvl1pPr indent="0" lvl="0"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1pPr>
            <a:lvl2pPr indent="0" lvl="1"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2pPr>
            <a:lvl3pPr indent="0" lvl="2"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3pPr>
            <a:lvl4pPr indent="0" lvl="3"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4pPr>
            <a:lvl5pPr indent="0" lvl="4"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5pPr>
            <a:lvl6pPr indent="0" lvl="5"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6pPr>
            <a:lvl7pPr indent="0" lvl="6"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7pPr>
            <a:lvl8pPr indent="0" lvl="7"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8pPr>
            <a:lvl9pPr indent="0" lvl="8" marL="0" marR="0" rtl="0" algn="ctr">
              <a:lnSpc>
                <a:spcPct val="100000"/>
              </a:lnSpc>
              <a:spcBef>
                <a:spcPts val="0"/>
              </a:spcBef>
              <a:spcAft>
                <a:spcPts val="0"/>
              </a:spcAft>
              <a:buClr>
                <a:srgbClr val="000000"/>
              </a:buClr>
              <a:buSzPts val="700"/>
              <a:buFont typeface="Gill Sans"/>
              <a:buNone/>
              <a:defRPr b="0" i="0" sz="700" u="none" cap="none" strike="noStrike">
                <a:solidFill>
                  <a:srgbClr val="000000"/>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16" name="Google Shape;16;p3"/>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17" name="Google Shape;17;p3"/>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 name="Google Shape;18;p3"/>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3"/>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3"/>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enter 1">
  <p:cSld name="Title - Center">
    <p:spTree>
      <p:nvGrpSpPr>
        <p:cNvPr id="162" name="Shape 162"/>
        <p:cNvGrpSpPr/>
        <p:nvPr/>
      </p:nvGrpSpPr>
      <p:grpSpPr>
        <a:xfrm>
          <a:off x="0" y="0"/>
          <a:ext cx="0" cy="0"/>
          <a:chOff x="0" y="0"/>
          <a:chExt cx="0" cy="0"/>
        </a:xfrm>
      </p:grpSpPr>
      <p:sp>
        <p:nvSpPr>
          <p:cNvPr id="163" name="Google Shape;163;p21"/>
          <p:cNvSpPr/>
          <p:nvPr/>
        </p:nvSpPr>
        <p:spPr>
          <a:xfrm>
            <a:off x="8448213" y="1546156"/>
            <a:ext cx="347400" cy="3150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64" name="Google Shape;164;p21"/>
          <p:cNvSpPr/>
          <p:nvPr/>
        </p:nvSpPr>
        <p:spPr>
          <a:xfrm>
            <a:off x="8448342" y="335280"/>
            <a:ext cx="347400" cy="1087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65" name="Google Shape;165;p21"/>
          <p:cNvSpPr/>
          <p:nvPr/>
        </p:nvSpPr>
        <p:spPr>
          <a:xfrm>
            <a:off x="343126" y="335280"/>
            <a:ext cx="79779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66" name="Google Shape;166;p21"/>
          <p:cNvSpPr txBox="1"/>
          <p:nvPr>
            <p:ph type="title"/>
          </p:nvPr>
        </p:nvSpPr>
        <p:spPr>
          <a:xfrm>
            <a:off x="675599" y="1422508"/>
            <a:ext cx="4815000" cy="2180700"/>
          </a:xfrm>
          <a:prstGeom prst="rect">
            <a:avLst/>
          </a:prstGeom>
          <a:noFill/>
          <a:ln>
            <a:noFill/>
          </a:ln>
        </p:spPr>
        <p:txBody>
          <a:bodyPr anchorCtr="0" anchor="ctr" bIns="18900" lIns="18900" spcFirstLastPara="1" rIns="18900" wrap="square" tIns="18900">
            <a:noAutofit/>
          </a:bodyPr>
          <a:lstStyle>
            <a:lvl1pPr lvl="0" marR="0" rtl="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67" name="Google Shape;167;p21"/>
          <p:cNvSpPr txBox="1"/>
          <p:nvPr>
            <p:ph idx="12" type="sldNum"/>
          </p:nvPr>
        </p:nvSpPr>
        <p:spPr>
          <a:xfrm>
            <a:off x="7373906"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p:cSld name="Photo - 3 Up">
    <p:spTree>
      <p:nvGrpSpPr>
        <p:cNvPr id="168" name="Shape 168"/>
        <p:cNvGrpSpPr/>
        <p:nvPr/>
      </p:nvGrpSpPr>
      <p:grpSpPr>
        <a:xfrm>
          <a:off x="0" y="0"/>
          <a:ext cx="0" cy="0"/>
          <a:chOff x="0" y="0"/>
          <a:chExt cx="0" cy="0"/>
        </a:xfrm>
      </p:grpSpPr>
      <p:sp>
        <p:nvSpPr>
          <p:cNvPr id="169" name="Google Shape;169;p22"/>
          <p:cNvSpPr/>
          <p:nvPr>
            <p:ph idx="2" type="pic"/>
          </p:nvPr>
        </p:nvSpPr>
        <p:spPr>
          <a:xfrm>
            <a:off x="343126" y="335280"/>
            <a:ext cx="5020800" cy="43611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70" name="Google Shape;170;p22"/>
          <p:cNvSpPr/>
          <p:nvPr>
            <p:ph idx="3" type="pic"/>
          </p:nvPr>
        </p:nvSpPr>
        <p:spPr>
          <a:xfrm>
            <a:off x="5492084" y="335280"/>
            <a:ext cx="2828100" cy="1089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71" name="Google Shape;171;p22"/>
          <p:cNvSpPr/>
          <p:nvPr>
            <p:ph idx="4" type="pic"/>
          </p:nvPr>
        </p:nvSpPr>
        <p:spPr>
          <a:xfrm>
            <a:off x="5492012" y="1547802"/>
            <a:ext cx="2828100" cy="31485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72" name="Google Shape;172;p22"/>
          <p:cNvSpPr/>
          <p:nvPr/>
        </p:nvSpPr>
        <p:spPr>
          <a:xfrm>
            <a:off x="8448213" y="1546156"/>
            <a:ext cx="347400" cy="3150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73" name="Google Shape;173;p22"/>
          <p:cNvSpPr/>
          <p:nvPr/>
        </p:nvSpPr>
        <p:spPr>
          <a:xfrm>
            <a:off x="8448342" y="335280"/>
            <a:ext cx="347400" cy="1087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74" name="Google Shape;174;p22"/>
          <p:cNvSpPr txBox="1"/>
          <p:nvPr>
            <p:ph idx="12" type="sldNum"/>
          </p:nvPr>
        </p:nvSpPr>
        <p:spPr>
          <a:xfrm>
            <a:off x="7373906"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Mosaic">
  <p:cSld name="Caption Mosaic">
    <p:spTree>
      <p:nvGrpSpPr>
        <p:cNvPr id="175" name="Shape 175"/>
        <p:cNvGrpSpPr/>
        <p:nvPr/>
      </p:nvGrpSpPr>
      <p:grpSpPr>
        <a:xfrm>
          <a:off x="0" y="0"/>
          <a:ext cx="0" cy="0"/>
          <a:chOff x="0" y="0"/>
          <a:chExt cx="0" cy="0"/>
        </a:xfrm>
      </p:grpSpPr>
      <p:sp>
        <p:nvSpPr>
          <p:cNvPr id="176" name="Google Shape;176;p23"/>
          <p:cNvSpPr/>
          <p:nvPr/>
        </p:nvSpPr>
        <p:spPr>
          <a:xfrm>
            <a:off x="342675" y="335280"/>
            <a:ext cx="1590600" cy="1369200"/>
          </a:xfrm>
          <a:prstGeom prst="rect">
            <a:avLst/>
          </a:prstGeom>
          <a:solidFill>
            <a:srgbClr val="00A5BD"/>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00A5BD"/>
              </a:solidFill>
              <a:latin typeface="Avenir"/>
              <a:ea typeface="Avenir"/>
              <a:cs typeface="Avenir"/>
              <a:sym typeface="Avenir"/>
            </a:endParaRPr>
          </a:p>
        </p:txBody>
      </p:sp>
      <p:sp>
        <p:nvSpPr>
          <p:cNvPr id="177" name="Google Shape;177;p23"/>
          <p:cNvSpPr/>
          <p:nvPr/>
        </p:nvSpPr>
        <p:spPr>
          <a:xfrm>
            <a:off x="3773417" y="3327192"/>
            <a:ext cx="1590600" cy="1369200"/>
          </a:xfrm>
          <a:prstGeom prst="rect">
            <a:avLst/>
          </a:prstGeom>
          <a:solidFill>
            <a:srgbClr val="ADA4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78" name="Google Shape;178;p23"/>
          <p:cNvSpPr/>
          <p:nvPr>
            <p:ph idx="2" type="pic"/>
          </p:nvPr>
        </p:nvSpPr>
        <p:spPr>
          <a:xfrm>
            <a:off x="341359" y="1831214"/>
            <a:ext cx="3304200" cy="2861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79" name="Google Shape;179;p23"/>
          <p:cNvSpPr/>
          <p:nvPr/>
        </p:nvSpPr>
        <p:spPr>
          <a:xfrm>
            <a:off x="7205389" y="3327192"/>
            <a:ext cx="1590600" cy="1369200"/>
          </a:xfrm>
          <a:prstGeom prst="rect">
            <a:avLst/>
          </a:prstGeom>
          <a:solidFill>
            <a:srgbClr val="FFB8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80" name="Google Shape;180;p23"/>
          <p:cNvSpPr/>
          <p:nvPr>
            <p:ph idx="3" type="pic"/>
          </p:nvPr>
        </p:nvSpPr>
        <p:spPr>
          <a:xfrm>
            <a:off x="5492017" y="3327192"/>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81" name="Google Shape;181;p23"/>
          <p:cNvSpPr/>
          <p:nvPr/>
        </p:nvSpPr>
        <p:spPr>
          <a:xfrm>
            <a:off x="5490551" y="335280"/>
            <a:ext cx="3306900" cy="2861700"/>
          </a:xfrm>
          <a:prstGeom prst="rect">
            <a:avLst/>
          </a:prstGeom>
          <a:no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82" name="Google Shape;182;p23"/>
          <p:cNvSpPr txBox="1"/>
          <p:nvPr>
            <p:ph type="title"/>
          </p:nvPr>
        </p:nvSpPr>
        <p:spPr>
          <a:xfrm>
            <a:off x="5825392" y="956836"/>
            <a:ext cx="2641500" cy="7380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83" name="Google Shape;183;p23"/>
          <p:cNvSpPr txBox="1"/>
          <p:nvPr>
            <p:ph idx="1" type="body"/>
          </p:nvPr>
        </p:nvSpPr>
        <p:spPr>
          <a:xfrm>
            <a:off x="5178267" y="1694824"/>
            <a:ext cx="2643000" cy="11739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84" name="Google Shape;184;p23"/>
          <p:cNvSpPr/>
          <p:nvPr>
            <p:ph idx="4" type="pic"/>
          </p:nvPr>
        </p:nvSpPr>
        <p:spPr>
          <a:xfrm>
            <a:off x="3775569" y="332032"/>
            <a:ext cx="1590600" cy="2868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85" name="Google Shape;185;p23"/>
          <p:cNvSpPr/>
          <p:nvPr>
            <p:ph idx="5" type="pic"/>
          </p:nvPr>
        </p:nvSpPr>
        <p:spPr>
          <a:xfrm>
            <a:off x="2054817" y="335280"/>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86" name="Google Shape;186;p23"/>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1pPr>
            <a:lvl2pPr indent="0" lvl="1"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2pPr>
            <a:lvl3pPr indent="0" lvl="2"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3pPr>
            <a:lvl4pPr indent="0" lvl="3"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4pPr>
            <a:lvl5pPr indent="0" lvl="4"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5pPr>
            <a:lvl6pPr indent="0" lvl="5"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6pPr>
            <a:lvl7pPr indent="0" lvl="6"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7pPr>
            <a:lvl8pPr indent="0" lvl="7"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8pPr>
            <a:lvl9pPr indent="0" lvl="8" marL="0" marR="0" rtl="0" algn="l">
              <a:lnSpc>
                <a:spcPct val="100000"/>
              </a:lnSpc>
              <a:spcBef>
                <a:spcPts val="0"/>
              </a:spcBef>
              <a:spcAft>
                <a:spcPts val="0"/>
              </a:spcAft>
              <a:buClr>
                <a:srgbClr val="F28C1C"/>
              </a:buClr>
              <a:buSzPts val="3000"/>
              <a:buFont typeface="Avenir"/>
              <a:buNone/>
              <a:defRPr b="0" i="0" sz="3000" u="none" cap="none" strike="noStrike">
                <a:solidFill>
                  <a:srgbClr val="F28C1C"/>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p:cSld name="Caption Photo">
    <p:spTree>
      <p:nvGrpSpPr>
        <p:cNvPr id="187" name="Shape 187"/>
        <p:cNvGrpSpPr/>
        <p:nvPr/>
      </p:nvGrpSpPr>
      <p:grpSpPr>
        <a:xfrm>
          <a:off x="0" y="0"/>
          <a:ext cx="0" cy="0"/>
          <a:chOff x="0" y="0"/>
          <a:chExt cx="0" cy="0"/>
        </a:xfrm>
      </p:grpSpPr>
      <p:sp>
        <p:nvSpPr>
          <p:cNvPr id="188" name="Google Shape;188;p24"/>
          <p:cNvSpPr/>
          <p:nvPr>
            <p:ph idx="2" type="pic"/>
          </p:nvPr>
        </p:nvSpPr>
        <p:spPr>
          <a:xfrm>
            <a:off x="3204630" y="335280"/>
            <a:ext cx="5115300" cy="43611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89" name="Google Shape;189;p24"/>
          <p:cNvSpPr/>
          <p:nvPr/>
        </p:nvSpPr>
        <p:spPr>
          <a:xfrm>
            <a:off x="342675" y="335280"/>
            <a:ext cx="27336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90" name="Google Shape;190;p24"/>
          <p:cNvSpPr/>
          <p:nvPr/>
        </p:nvSpPr>
        <p:spPr>
          <a:xfrm>
            <a:off x="8448213" y="1546156"/>
            <a:ext cx="347400" cy="3150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91" name="Google Shape;191;p24"/>
          <p:cNvSpPr/>
          <p:nvPr/>
        </p:nvSpPr>
        <p:spPr>
          <a:xfrm>
            <a:off x="8448342" y="335280"/>
            <a:ext cx="347400" cy="1087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92" name="Google Shape;192;p24"/>
          <p:cNvSpPr txBox="1"/>
          <p:nvPr>
            <p:ph type="title"/>
          </p:nvPr>
        </p:nvSpPr>
        <p:spPr>
          <a:xfrm>
            <a:off x="674696" y="1259524"/>
            <a:ext cx="2068800" cy="13473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93" name="Google Shape;193;p24"/>
          <p:cNvSpPr txBox="1"/>
          <p:nvPr>
            <p:ph idx="1" type="body"/>
          </p:nvPr>
        </p:nvSpPr>
        <p:spPr>
          <a:xfrm>
            <a:off x="675598" y="2606798"/>
            <a:ext cx="2067900" cy="17634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rtl="0" algn="l">
              <a:lnSpc>
                <a:spcPct val="100000"/>
              </a:lnSpc>
              <a:spcBef>
                <a:spcPts val="70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94" name="Google Shape;194;p24"/>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Bottom">
  <p:cSld name="Caption Bottom">
    <p:spTree>
      <p:nvGrpSpPr>
        <p:cNvPr id="195" name="Shape 195"/>
        <p:cNvGrpSpPr/>
        <p:nvPr/>
      </p:nvGrpSpPr>
      <p:grpSpPr>
        <a:xfrm>
          <a:off x="0" y="0"/>
          <a:ext cx="0" cy="0"/>
          <a:chOff x="0" y="0"/>
          <a:chExt cx="0" cy="0"/>
        </a:xfrm>
      </p:grpSpPr>
      <p:sp>
        <p:nvSpPr>
          <p:cNvPr id="196" name="Google Shape;196;p25"/>
          <p:cNvSpPr/>
          <p:nvPr/>
        </p:nvSpPr>
        <p:spPr>
          <a:xfrm>
            <a:off x="346683" y="3607378"/>
            <a:ext cx="8450700" cy="1089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197" name="Google Shape;197;p25"/>
          <p:cNvSpPr txBox="1"/>
          <p:nvPr>
            <p:ph type="title"/>
          </p:nvPr>
        </p:nvSpPr>
        <p:spPr>
          <a:xfrm>
            <a:off x="513371" y="3770361"/>
            <a:ext cx="7335000" cy="3600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198" name="Google Shape;198;p25"/>
          <p:cNvSpPr txBox="1"/>
          <p:nvPr>
            <p:ph idx="1" type="body"/>
          </p:nvPr>
        </p:nvSpPr>
        <p:spPr>
          <a:xfrm>
            <a:off x="513371" y="4130291"/>
            <a:ext cx="7335000" cy="4029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1pPr>
            <a:lvl2pPr indent="-228600" lvl="1" marL="9144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2pPr>
            <a:lvl3pPr indent="-228600" lvl="2" marL="13716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3pPr>
            <a:lvl4pPr indent="-228600" lvl="3" marL="18288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4pPr>
            <a:lvl5pPr indent="-228600" lvl="4" marL="22860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199" name="Google Shape;199;p25"/>
          <p:cNvSpPr/>
          <p:nvPr/>
        </p:nvSpPr>
        <p:spPr>
          <a:xfrm>
            <a:off x="350993" y="335280"/>
            <a:ext cx="8445900" cy="3146100"/>
          </a:xfrm>
          <a:prstGeom prst="rect">
            <a:avLst/>
          </a:prstGeom>
          <a:noFill/>
          <a:ln cap="flat" cmpd="sng" w="12700">
            <a:solidFill>
              <a:srgbClr val="F28C1C"/>
            </a:solidFill>
            <a:prstDash val="solid"/>
            <a:bevel/>
            <a:headEnd len="sm" w="sm" type="none"/>
            <a:tailEnd len="sm" w="sm" type="none"/>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000000"/>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200" name="Google Shape;200;p25"/>
          <p:cNvSpPr txBox="1"/>
          <p:nvPr>
            <p:ph idx="12" type="sldNum"/>
          </p:nvPr>
        </p:nvSpPr>
        <p:spPr>
          <a:xfrm>
            <a:off x="7850132" y="3988438"/>
            <a:ext cx="780600" cy="5448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mp; Photo">
  <p:cSld name="Title, Subtitle &amp; Photo">
    <p:spTree>
      <p:nvGrpSpPr>
        <p:cNvPr id="201" name="Shape 201"/>
        <p:cNvGrpSpPr/>
        <p:nvPr/>
      </p:nvGrpSpPr>
      <p:grpSpPr>
        <a:xfrm>
          <a:off x="0" y="0"/>
          <a:ext cx="0" cy="0"/>
          <a:chOff x="0" y="0"/>
          <a:chExt cx="0" cy="0"/>
        </a:xfrm>
      </p:grpSpPr>
      <p:sp>
        <p:nvSpPr>
          <p:cNvPr id="202" name="Google Shape;202;p26"/>
          <p:cNvSpPr/>
          <p:nvPr>
            <p:ph idx="2" type="pic"/>
          </p:nvPr>
        </p:nvSpPr>
        <p:spPr>
          <a:xfrm>
            <a:off x="5823926" y="335280"/>
            <a:ext cx="2973300" cy="43611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03" name="Google Shape;203;p26"/>
          <p:cNvSpPr/>
          <p:nvPr/>
        </p:nvSpPr>
        <p:spPr>
          <a:xfrm>
            <a:off x="343126" y="335280"/>
            <a:ext cx="53544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204" name="Google Shape;204;p26"/>
          <p:cNvSpPr txBox="1"/>
          <p:nvPr>
            <p:ph type="title"/>
          </p:nvPr>
        </p:nvSpPr>
        <p:spPr>
          <a:xfrm>
            <a:off x="676050" y="1632709"/>
            <a:ext cx="4688400" cy="1766100"/>
          </a:xfrm>
          <a:prstGeom prst="rect">
            <a:avLst/>
          </a:prstGeom>
          <a:noFill/>
          <a:ln>
            <a:noFill/>
          </a:ln>
        </p:spPr>
        <p:txBody>
          <a:bodyPr anchorCtr="0" anchor="b" bIns="18900" lIns="18900" spcFirstLastPara="1" rIns="18900" wrap="square" tIns="18900">
            <a:noAutofit/>
          </a:bodyPr>
          <a:lstStyle>
            <a:lvl1pPr lvl="0" marR="0" rtl="0" algn="l">
              <a:lnSpc>
                <a:spcPct val="90000"/>
              </a:lnSpc>
              <a:spcBef>
                <a:spcPts val="0"/>
              </a:spcBef>
              <a:spcAft>
                <a:spcPts val="0"/>
              </a:spcAft>
              <a:buClr>
                <a:srgbClr val="FFFFFF"/>
              </a:buClr>
              <a:buSzPts val="3600"/>
              <a:buFont typeface="Avenir"/>
              <a:buNone/>
              <a:defRPr b="0" i="0" sz="36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05" name="Google Shape;205;p26"/>
          <p:cNvSpPr txBox="1"/>
          <p:nvPr>
            <p:ph idx="1" type="body"/>
          </p:nvPr>
        </p:nvSpPr>
        <p:spPr>
          <a:xfrm>
            <a:off x="677187" y="3398823"/>
            <a:ext cx="4686300" cy="9714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06" name="Google Shape;206;p26"/>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1">
  <p:cSld name="Photo 2">
    <p:spTree>
      <p:nvGrpSpPr>
        <p:cNvPr id="207" name="Shape 207"/>
        <p:cNvGrpSpPr/>
        <p:nvPr/>
      </p:nvGrpSpPr>
      <p:grpSpPr>
        <a:xfrm>
          <a:off x="0" y="0"/>
          <a:ext cx="0" cy="0"/>
          <a:chOff x="0" y="0"/>
          <a:chExt cx="0" cy="0"/>
        </a:xfrm>
      </p:grpSpPr>
      <p:sp>
        <p:nvSpPr>
          <p:cNvPr id="208" name="Google Shape;208;p27"/>
          <p:cNvSpPr/>
          <p:nvPr>
            <p:ph idx="2" type="pic"/>
          </p:nvPr>
        </p:nvSpPr>
        <p:spPr>
          <a:xfrm>
            <a:off x="254985" y="251460"/>
            <a:ext cx="8634000" cy="45264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09" name="Google Shape;209;p27"/>
          <p:cNvSpPr txBox="1"/>
          <p:nvPr>
            <p:ph idx="12" type="sldNum"/>
          </p:nvPr>
        </p:nvSpPr>
        <p:spPr>
          <a:xfrm>
            <a:off x="7982056" y="4414726"/>
            <a:ext cx="780600" cy="2373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1">
  <p:cSld name="Photo - 3 Up 2">
    <p:spTree>
      <p:nvGrpSpPr>
        <p:cNvPr id="210" name="Shape 210"/>
        <p:cNvGrpSpPr/>
        <p:nvPr/>
      </p:nvGrpSpPr>
      <p:grpSpPr>
        <a:xfrm>
          <a:off x="0" y="0"/>
          <a:ext cx="0" cy="0"/>
          <a:chOff x="0" y="0"/>
          <a:chExt cx="0" cy="0"/>
        </a:xfrm>
      </p:grpSpPr>
      <p:sp>
        <p:nvSpPr>
          <p:cNvPr id="211" name="Google Shape;211;p28"/>
          <p:cNvSpPr/>
          <p:nvPr>
            <p:ph idx="2" type="pic"/>
          </p:nvPr>
        </p:nvSpPr>
        <p:spPr>
          <a:xfrm>
            <a:off x="5807155" y="2564969"/>
            <a:ext cx="3088200" cy="22146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12" name="Google Shape;212;p28"/>
          <p:cNvSpPr/>
          <p:nvPr>
            <p:ph idx="3" type="pic"/>
          </p:nvPr>
        </p:nvSpPr>
        <p:spPr>
          <a:xfrm>
            <a:off x="254985" y="251460"/>
            <a:ext cx="5452800" cy="45264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13" name="Google Shape;213;p28"/>
          <p:cNvSpPr/>
          <p:nvPr>
            <p:ph idx="4" type="pic"/>
          </p:nvPr>
        </p:nvSpPr>
        <p:spPr>
          <a:xfrm>
            <a:off x="5802889" y="251460"/>
            <a:ext cx="3088200" cy="22146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14" name="Google Shape;214;p28"/>
          <p:cNvSpPr txBox="1"/>
          <p:nvPr>
            <p:ph idx="12" type="sldNum"/>
          </p:nvPr>
        </p:nvSpPr>
        <p:spPr>
          <a:xfrm>
            <a:off x="7982056" y="4414726"/>
            <a:ext cx="780600" cy="2373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2">
    <p:spTree>
      <p:nvGrpSpPr>
        <p:cNvPr id="215" name="Shape 215"/>
        <p:cNvGrpSpPr/>
        <p:nvPr/>
      </p:nvGrpSpPr>
      <p:grpSpPr>
        <a:xfrm>
          <a:off x="0" y="0"/>
          <a:ext cx="0" cy="0"/>
          <a:chOff x="0" y="0"/>
          <a:chExt cx="0" cy="0"/>
        </a:xfrm>
      </p:grpSpPr>
      <p:cxnSp>
        <p:nvCxnSpPr>
          <p:cNvPr id="216" name="Google Shape;216;p29"/>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217" name="Google Shape;217;p29"/>
          <p:cNvGrpSpPr/>
          <p:nvPr/>
        </p:nvGrpSpPr>
        <p:grpSpPr>
          <a:xfrm>
            <a:off x="276225" y="274743"/>
            <a:ext cx="476213" cy="465672"/>
            <a:chOff x="0" y="0"/>
            <a:chExt cx="1269900" cy="1269900"/>
          </a:xfrm>
        </p:grpSpPr>
        <p:sp>
          <p:nvSpPr>
            <p:cNvPr id="218" name="Google Shape;218;p29"/>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219" name="Google Shape;219;p29"/>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grpSp>
      <p:sp>
        <p:nvSpPr>
          <p:cNvPr id="220" name="Google Shape;220;p29"/>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21" name="Google Shape;221;p29"/>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hoto 1">
  <p:cSld name="Caption Photo 2">
    <p:spTree>
      <p:nvGrpSpPr>
        <p:cNvPr id="222" name="Shape 222"/>
        <p:cNvGrpSpPr/>
        <p:nvPr/>
      </p:nvGrpSpPr>
      <p:grpSpPr>
        <a:xfrm>
          <a:off x="0" y="0"/>
          <a:ext cx="0" cy="0"/>
          <a:chOff x="0" y="0"/>
          <a:chExt cx="0" cy="0"/>
        </a:xfrm>
      </p:grpSpPr>
      <p:sp>
        <p:nvSpPr>
          <p:cNvPr id="223" name="Google Shape;223;p30"/>
          <p:cNvSpPr/>
          <p:nvPr>
            <p:ph idx="2" type="pic"/>
          </p:nvPr>
        </p:nvSpPr>
        <p:spPr>
          <a:xfrm>
            <a:off x="2881314" y="251460"/>
            <a:ext cx="6007800" cy="45264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24" name="Google Shape;224;p30"/>
          <p:cNvSpPr/>
          <p:nvPr/>
        </p:nvSpPr>
        <p:spPr>
          <a:xfrm>
            <a:off x="257175" y="251460"/>
            <a:ext cx="2529000" cy="4526400"/>
          </a:xfrm>
          <a:prstGeom prst="rect">
            <a:avLst/>
          </a:prstGeom>
          <a:solidFill>
            <a:srgbClr val="2C3549"/>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Helvetica Neue Light"/>
              <a:buNone/>
            </a:pPr>
            <a:r>
              <a:t/>
            </a:r>
            <a:endParaRPr b="0" i="0" sz="1200" u="none" cap="none" strike="noStrike">
              <a:solidFill>
                <a:srgbClr val="C65A00"/>
              </a:solidFill>
              <a:latin typeface="Avenir"/>
              <a:ea typeface="Avenir"/>
              <a:cs typeface="Avenir"/>
              <a:sym typeface="Avenir"/>
            </a:endParaRPr>
          </a:p>
        </p:txBody>
      </p:sp>
      <p:sp>
        <p:nvSpPr>
          <p:cNvPr id="225" name="Google Shape;225;p30"/>
          <p:cNvSpPr txBox="1"/>
          <p:nvPr>
            <p:ph type="title"/>
          </p:nvPr>
        </p:nvSpPr>
        <p:spPr>
          <a:xfrm>
            <a:off x="642939" y="1247444"/>
            <a:ext cx="1757400" cy="12681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BC00"/>
              </a:buClr>
              <a:buSzPts val="2200"/>
              <a:buFont typeface="Helvetica Neue Light"/>
              <a:buNone/>
              <a:defRPr b="0" i="0" sz="2200" u="none" cap="none" strike="noStrike">
                <a:solidFill>
                  <a:srgbClr val="FFBC00"/>
                </a:solidFill>
                <a:latin typeface="Helvetica Neue Light"/>
                <a:ea typeface="Helvetica Neue Light"/>
                <a:cs typeface="Helvetica Neue Light"/>
                <a:sym typeface="Helvetica Neue Light"/>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26" name="Google Shape;226;p30"/>
          <p:cNvSpPr txBox="1"/>
          <p:nvPr>
            <p:ph idx="1" type="body"/>
          </p:nvPr>
        </p:nvSpPr>
        <p:spPr>
          <a:xfrm>
            <a:off x="642939" y="2514600"/>
            <a:ext cx="1757400" cy="18858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1pPr>
            <a:lvl2pPr indent="-228600" lvl="1" marL="914400" marR="0" rtl="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2pPr>
            <a:lvl3pPr indent="-228600" lvl="2" marL="1371600" marR="0" rtl="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3pPr>
            <a:lvl4pPr indent="-228600" lvl="3" marL="1828800" marR="0" rtl="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4pPr>
            <a:lvl5pPr indent="-228600" lvl="4" marL="2286000" marR="0" rtl="0" algn="l">
              <a:lnSpc>
                <a:spcPct val="100000"/>
              </a:lnSpc>
              <a:spcBef>
                <a:spcPts val="1000"/>
              </a:spcBef>
              <a:spcAft>
                <a:spcPts val="0"/>
              </a:spcAft>
              <a:buClr>
                <a:srgbClr val="FFFFFF"/>
              </a:buClr>
              <a:buSzPts val="1000"/>
              <a:buFont typeface="Helvetica Neue Light"/>
              <a:buNone/>
              <a:defRPr b="0" i="0" sz="1000" u="none" cap="none" strike="noStrike">
                <a:solidFill>
                  <a:srgbClr val="FFFFFF"/>
                </a:solidFill>
                <a:latin typeface="Helvetica Neue Light"/>
                <a:ea typeface="Helvetica Neue Light"/>
                <a:cs typeface="Helvetica Neue Light"/>
                <a:sym typeface="Helvetica Neue Light"/>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27" name="Google Shape;227;p30"/>
          <p:cNvSpPr txBox="1"/>
          <p:nvPr>
            <p:ph idx="12" type="sldNum"/>
          </p:nvPr>
        </p:nvSpPr>
        <p:spPr>
          <a:xfrm>
            <a:off x="7977740" y="4413252"/>
            <a:ext cx="780600" cy="2373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1pPr>
            <a:lvl2pPr indent="0" lvl="1"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2pPr>
            <a:lvl3pPr indent="0" lvl="2"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3pPr>
            <a:lvl4pPr indent="0" lvl="3"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4pPr>
            <a:lvl5pPr indent="0" lvl="4"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5pPr>
            <a:lvl6pPr indent="0" lvl="5"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6pPr>
            <a:lvl7pPr indent="0" lvl="6"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7pPr>
            <a:lvl8pPr indent="0" lvl="7"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8pPr>
            <a:lvl9pPr indent="0" lvl="8" marL="0" marR="0" rtl="0" algn="r">
              <a:lnSpc>
                <a:spcPct val="100000"/>
              </a:lnSpc>
              <a:spcBef>
                <a:spcPts val="0"/>
              </a:spcBef>
              <a:spcAft>
                <a:spcPts val="0"/>
              </a:spcAft>
              <a:buClr>
                <a:srgbClr val="A9A9A9"/>
              </a:buClr>
              <a:buSzPts val="1300"/>
              <a:buFont typeface="Helvetica Neue Light"/>
              <a:buNone/>
              <a:defRPr b="0" i="0" sz="1300" u="none" cap="none" strike="noStrike">
                <a:solidFill>
                  <a:srgbClr val="A9A9A9"/>
                </a:solidFill>
                <a:latin typeface="Helvetica Neue Light"/>
                <a:ea typeface="Helvetica Neue Light"/>
                <a:cs typeface="Helvetica Neue Light"/>
                <a:sym typeface="Helvetica Neue Ligh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21" name="Shape 21"/>
        <p:cNvGrpSpPr/>
        <p:nvPr/>
      </p:nvGrpSpPr>
      <p:grpSpPr>
        <a:xfrm>
          <a:off x="0" y="0"/>
          <a:ext cx="0" cy="0"/>
          <a:chOff x="0" y="0"/>
          <a:chExt cx="0" cy="0"/>
        </a:xfrm>
      </p:grpSpPr>
      <p:sp>
        <p:nvSpPr>
          <p:cNvPr id="22" name="Google Shape;22;p4"/>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23" name="Google Shape;23;p4"/>
          <p:cNvSpPr txBox="1"/>
          <p:nvPr>
            <p:ph idx="1" type="body"/>
          </p:nvPr>
        </p:nvSpPr>
        <p:spPr>
          <a:xfrm>
            <a:off x="893625" y="1173480"/>
            <a:ext cx="3136800" cy="3642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1pPr>
            <a:lvl2pPr indent="-342900" lvl="1" marL="914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2pPr>
            <a:lvl3pPr indent="-342900" lvl="2" marL="1371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24" name="Google Shape;24;p4"/>
          <p:cNvSpPr txBox="1"/>
          <p:nvPr>
            <p:ph idx="2" type="body"/>
          </p:nvPr>
        </p:nvSpPr>
        <p:spPr>
          <a:xfrm>
            <a:off x="4219456" y="1173480"/>
            <a:ext cx="3136800" cy="3642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60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1pPr>
            <a:lvl2pPr indent="-342900" lvl="1" marL="914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2pPr>
            <a:lvl3pPr indent="-342900" lvl="2" marL="1371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
        <p:nvSpPr>
          <p:cNvPr id="25" name="Google Shape;25;p4"/>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4"/>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mp; Subtitle">
  <p:cSld name="Section Title &amp; Subtitle">
    <p:spTree>
      <p:nvGrpSpPr>
        <p:cNvPr id="228" name="Shape 228"/>
        <p:cNvGrpSpPr/>
        <p:nvPr/>
      </p:nvGrpSpPr>
      <p:grpSpPr>
        <a:xfrm>
          <a:off x="0" y="0"/>
          <a:ext cx="0" cy="0"/>
          <a:chOff x="0" y="0"/>
          <a:chExt cx="0" cy="0"/>
        </a:xfrm>
      </p:grpSpPr>
      <p:cxnSp>
        <p:nvCxnSpPr>
          <p:cNvPr id="229" name="Google Shape;229;p31"/>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230" name="Google Shape;230;p31"/>
          <p:cNvGrpSpPr/>
          <p:nvPr/>
        </p:nvGrpSpPr>
        <p:grpSpPr>
          <a:xfrm>
            <a:off x="276225" y="274743"/>
            <a:ext cx="476213" cy="465672"/>
            <a:chOff x="0" y="0"/>
            <a:chExt cx="1269900" cy="1269900"/>
          </a:xfrm>
        </p:grpSpPr>
        <p:sp>
          <p:nvSpPr>
            <p:cNvPr id="231" name="Google Shape;231;p31"/>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32" name="Google Shape;232;p31"/>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233" name="Google Shape;233;p31"/>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34" name="Google Shape;234;p31"/>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p31"/>
          <p:cNvSpPr/>
          <p:nvPr/>
        </p:nvSpPr>
        <p:spPr>
          <a:xfrm>
            <a:off x="878300" y="2279279"/>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36" name="Google Shape;236;p31"/>
          <p:cNvSpPr txBox="1"/>
          <p:nvPr>
            <p:ph type="title"/>
          </p:nvPr>
        </p:nvSpPr>
        <p:spPr>
          <a:xfrm>
            <a:off x="1006506" y="2222838"/>
            <a:ext cx="5696700" cy="17538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37" name="Google Shape;237;p31"/>
          <p:cNvSpPr txBox="1"/>
          <p:nvPr>
            <p:ph idx="2" type="body"/>
          </p:nvPr>
        </p:nvSpPr>
        <p:spPr>
          <a:xfrm>
            <a:off x="1006506" y="1781498"/>
            <a:ext cx="5053800" cy="4413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228600" lvl="1" marL="9144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2pPr>
            <a:lvl3pPr indent="-228600" lvl="2" marL="13716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3pPr>
            <a:lvl4pPr indent="-228600" lvl="3" marL="18288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4pPr>
            <a:lvl5pPr indent="-228600" lvl="4" marL="2286000" marR="0" rtl="0" algn="l">
              <a:lnSpc>
                <a:spcPct val="9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all Photo Columns">
  <p:cSld name="3 Tall Photo Columns">
    <p:spTree>
      <p:nvGrpSpPr>
        <p:cNvPr id="238" name="Shape 238"/>
        <p:cNvGrpSpPr/>
        <p:nvPr/>
      </p:nvGrpSpPr>
      <p:grpSpPr>
        <a:xfrm>
          <a:off x="0" y="0"/>
          <a:ext cx="0" cy="0"/>
          <a:chOff x="0" y="0"/>
          <a:chExt cx="0" cy="0"/>
        </a:xfrm>
      </p:grpSpPr>
      <p:cxnSp>
        <p:nvCxnSpPr>
          <p:cNvPr id="239" name="Google Shape;239;p32"/>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240" name="Google Shape;240;p32"/>
          <p:cNvGrpSpPr/>
          <p:nvPr/>
        </p:nvGrpSpPr>
        <p:grpSpPr>
          <a:xfrm>
            <a:off x="276225" y="274743"/>
            <a:ext cx="476213" cy="465672"/>
            <a:chOff x="0" y="0"/>
            <a:chExt cx="1269900" cy="1269900"/>
          </a:xfrm>
        </p:grpSpPr>
        <p:sp>
          <p:nvSpPr>
            <p:cNvPr id="241" name="Google Shape;241;p32"/>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42" name="Google Shape;242;p32"/>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243" name="Google Shape;243;p32"/>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44" name="Google Shape;244;p32"/>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45" name="Google Shape;245;p32"/>
          <p:cNvSpPr/>
          <p:nvPr/>
        </p:nvSpPr>
        <p:spPr>
          <a:xfrm>
            <a:off x="1006506" y="3756616"/>
            <a:ext cx="557100" cy="462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46" name="Google Shape;246;p32"/>
          <p:cNvSpPr/>
          <p:nvPr/>
        </p:nvSpPr>
        <p:spPr>
          <a:xfrm>
            <a:off x="3575936" y="3756616"/>
            <a:ext cx="557100" cy="462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47" name="Google Shape;247;p32"/>
          <p:cNvSpPr/>
          <p:nvPr/>
        </p:nvSpPr>
        <p:spPr>
          <a:xfrm>
            <a:off x="6145365" y="3756616"/>
            <a:ext cx="557100" cy="462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48" name="Google Shape;248;p32"/>
          <p:cNvSpPr txBox="1"/>
          <p:nvPr>
            <p:ph idx="2" type="body"/>
          </p:nvPr>
        </p:nvSpPr>
        <p:spPr>
          <a:xfrm>
            <a:off x="1006506" y="3970556"/>
            <a:ext cx="2141400" cy="5496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49" name="Google Shape;249;p32"/>
          <p:cNvSpPr txBox="1"/>
          <p:nvPr>
            <p:ph idx="3" type="body"/>
          </p:nvPr>
        </p:nvSpPr>
        <p:spPr>
          <a:xfrm>
            <a:off x="3575936" y="3970556"/>
            <a:ext cx="2141400" cy="5556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0" name="Google Shape;250;p32"/>
          <p:cNvSpPr txBox="1"/>
          <p:nvPr>
            <p:ph idx="4" type="body"/>
          </p:nvPr>
        </p:nvSpPr>
        <p:spPr>
          <a:xfrm>
            <a:off x="1006506" y="3159967"/>
            <a:ext cx="2141400" cy="5121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1" name="Google Shape;251;p32"/>
          <p:cNvSpPr txBox="1"/>
          <p:nvPr>
            <p:ph idx="5" type="body"/>
          </p:nvPr>
        </p:nvSpPr>
        <p:spPr>
          <a:xfrm>
            <a:off x="3575936" y="3159967"/>
            <a:ext cx="2141400" cy="5121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2" name="Google Shape;252;p32"/>
          <p:cNvSpPr txBox="1"/>
          <p:nvPr>
            <p:ph idx="6" type="body"/>
          </p:nvPr>
        </p:nvSpPr>
        <p:spPr>
          <a:xfrm>
            <a:off x="6145365" y="3970556"/>
            <a:ext cx="2141400" cy="5556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3" name="Google Shape;253;p32"/>
          <p:cNvSpPr txBox="1"/>
          <p:nvPr>
            <p:ph idx="7" type="body"/>
          </p:nvPr>
        </p:nvSpPr>
        <p:spPr>
          <a:xfrm>
            <a:off x="6145365" y="3159967"/>
            <a:ext cx="2141400" cy="512100"/>
          </a:xfrm>
          <a:prstGeom prst="rect">
            <a:avLst/>
          </a:prstGeom>
          <a:noFill/>
          <a:ln>
            <a:noFill/>
          </a:ln>
        </p:spPr>
        <p:txBody>
          <a:bodyPr anchorCtr="0" anchor="b" bIns="18900" lIns="18900" spcFirstLastPara="1" rIns="18900" wrap="square" tIns="18900">
            <a:noAutofit/>
          </a:bodyPr>
          <a:lstStyle>
            <a:lvl1pPr indent="-228600" lvl="0" marL="457200" marR="0" rtl="0" algn="l">
              <a:lnSpc>
                <a:spcPct val="80000"/>
              </a:lnSpc>
              <a:spcBef>
                <a:spcPts val="0"/>
              </a:spcBef>
              <a:spcAft>
                <a:spcPts val="0"/>
              </a:spcAft>
              <a:buClr>
                <a:srgbClr val="3F3F3F"/>
              </a:buClr>
              <a:buSzPts val="1200"/>
              <a:buFont typeface="Avenir"/>
              <a:buNone/>
              <a:defRPr b="0" i="0" sz="1200" u="none" cap="none" strike="noStrike">
                <a:solidFill>
                  <a:srgbClr val="3F3F3F"/>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4" name="Google Shape;254;p32"/>
          <p:cNvSpPr/>
          <p:nvPr>
            <p:ph idx="8" type="pic"/>
          </p:nvPr>
        </p:nvSpPr>
        <p:spPr>
          <a:xfrm>
            <a:off x="1006506" y="865767"/>
            <a:ext cx="2484300" cy="2168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5" name="Google Shape;255;p32"/>
          <p:cNvSpPr/>
          <p:nvPr>
            <p:ph idx="9" type="pic"/>
          </p:nvPr>
        </p:nvSpPr>
        <p:spPr>
          <a:xfrm>
            <a:off x="3575936" y="865767"/>
            <a:ext cx="2484300" cy="2168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56" name="Google Shape;256;p32"/>
          <p:cNvSpPr/>
          <p:nvPr>
            <p:ph idx="13" type="pic"/>
          </p:nvPr>
        </p:nvSpPr>
        <p:spPr>
          <a:xfrm>
            <a:off x="6145366" y="865767"/>
            <a:ext cx="2484300" cy="2168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p:cSld name="Title &amp; Caption">
    <p:spTree>
      <p:nvGrpSpPr>
        <p:cNvPr id="257" name="Shape 257"/>
        <p:cNvGrpSpPr/>
        <p:nvPr/>
      </p:nvGrpSpPr>
      <p:grpSpPr>
        <a:xfrm>
          <a:off x="0" y="0"/>
          <a:ext cx="0" cy="0"/>
          <a:chOff x="0" y="0"/>
          <a:chExt cx="0" cy="0"/>
        </a:xfrm>
      </p:grpSpPr>
      <p:cxnSp>
        <p:nvCxnSpPr>
          <p:cNvPr id="258" name="Google Shape;258;p33"/>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259" name="Google Shape;259;p33"/>
          <p:cNvGrpSpPr/>
          <p:nvPr/>
        </p:nvGrpSpPr>
        <p:grpSpPr>
          <a:xfrm>
            <a:off x="276225" y="274743"/>
            <a:ext cx="476213" cy="465672"/>
            <a:chOff x="0" y="0"/>
            <a:chExt cx="1269900" cy="1269900"/>
          </a:xfrm>
        </p:grpSpPr>
        <p:sp>
          <p:nvSpPr>
            <p:cNvPr id="260" name="Google Shape;260;p33"/>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61" name="Google Shape;261;p33"/>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262" name="Google Shape;262;p33"/>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63" name="Google Shape;263;p33"/>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64" name="Google Shape;264;p33"/>
          <p:cNvSpPr/>
          <p:nvPr/>
        </p:nvSpPr>
        <p:spPr>
          <a:xfrm>
            <a:off x="878300" y="991125"/>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65" name="Google Shape;265;p33"/>
          <p:cNvSpPr txBox="1"/>
          <p:nvPr>
            <p:ph type="title"/>
          </p:nvPr>
        </p:nvSpPr>
        <p:spPr>
          <a:xfrm>
            <a:off x="1006506" y="947259"/>
            <a:ext cx="6338400" cy="23940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3600"/>
              <a:buFont typeface="Bodoni"/>
              <a:buNone/>
              <a:defRPr b="0" i="0" sz="36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66" name="Google Shape;266;p33"/>
          <p:cNvSpPr txBox="1"/>
          <p:nvPr>
            <p:ph idx="2" type="body"/>
          </p:nvPr>
        </p:nvSpPr>
        <p:spPr>
          <a:xfrm>
            <a:off x="1006506" y="784275"/>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67" name="Google Shape;267;p33"/>
          <p:cNvSpPr txBox="1"/>
          <p:nvPr>
            <p:ph idx="3" type="body"/>
          </p:nvPr>
        </p:nvSpPr>
        <p:spPr>
          <a:xfrm>
            <a:off x="1006506" y="3676469"/>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68" name="Google Shape;268;p33"/>
          <p:cNvSpPr txBox="1"/>
          <p:nvPr>
            <p:ph idx="4" type="body"/>
          </p:nvPr>
        </p:nvSpPr>
        <p:spPr>
          <a:xfrm>
            <a:off x="1006506" y="3839452"/>
            <a:ext cx="5053800" cy="6867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Bleed - Top">
  <p:cSld name="Photo - Horizontal  Bleed - Top">
    <p:spTree>
      <p:nvGrpSpPr>
        <p:cNvPr id="269" name="Shape 269"/>
        <p:cNvGrpSpPr/>
        <p:nvPr/>
      </p:nvGrpSpPr>
      <p:grpSpPr>
        <a:xfrm>
          <a:off x="0" y="0"/>
          <a:ext cx="0" cy="0"/>
          <a:chOff x="0" y="0"/>
          <a:chExt cx="0" cy="0"/>
        </a:xfrm>
      </p:grpSpPr>
      <p:sp>
        <p:nvSpPr>
          <p:cNvPr id="270" name="Google Shape;270;p34"/>
          <p:cNvSpPr/>
          <p:nvPr>
            <p:ph idx="2" type="pic"/>
          </p:nvPr>
        </p:nvSpPr>
        <p:spPr>
          <a:xfrm>
            <a:off x="18" y="0"/>
            <a:ext cx="9144000" cy="3300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71" name="Google Shape;271;p34"/>
          <p:cNvSpPr/>
          <p:nvPr/>
        </p:nvSpPr>
        <p:spPr>
          <a:xfrm>
            <a:off x="383762" y="3757930"/>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72" name="Google Shape;272;p34"/>
          <p:cNvSpPr txBox="1"/>
          <p:nvPr>
            <p:ph type="title"/>
          </p:nvPr>
        </p:nvSpPr>
        <p:spPr>
          <a:xfrm>
            <a:off x="511969" y="3757930"/>
            <a:ext cx="4019400" cy="7683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73" name="Google Shape;273;p34"/>
          <p:cNvSpPr txBox="1"/>
          <p:nvPr>
            <p:ph idx="1" type="body"/>
          </p:nvPr>
        </p:nvSpPr>
        <p:spPr>
          <a:xfrm>
            <a:off x="511969" y="3551081"/>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74" name="Google Shape;274;p34"/>
          <p:cNvSpPr txBox="1"/>
          <p:nvPr>
            <p:ph idx="3" type="body"/>
          </p:nvPr>
        </p:nvSpPr>
        <p:spPr>
          <a:xfrm>
            <a:off x="5298930" y="3826846"/>
            <a:ext cx="3330600" cy="6993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75" name="Google Shape;275;p34"/>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eakers">
  <p:cSld name="Speakers">
    <p:spTree>
      <p:nvGrpSpPr>
        <p:cNvPr id="276" name="Shape 276"/>
        <p:cNvGrpSpPr/>
        <p:nvPr/>
      </p:nvGrpSpPr>
      <p:grpSpPr>
        <a:xfrm>
          <a:off x="0" y="0"/>
          <a:ext cx="0" cy="0"/>
          <a:chOff x="0" y="0"/>
          <a:chExt cx="0" cy="0"/>
        </a:xfrm>
      </p:grpSpPr>
      <p:cxnSp>
        <p:nvCxnSpPr>
          <p:cNvPr id="277" name="Google Shape;277;p35"/>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278" name="Google Shape;278;p35"/>
          <p:cNvGrpSpPr/>
          <p:nvPr/>
        </p:nvGrpSpPr>
        <p:grpSpPr>
          <a:xfrm>
            <a:off x="276225" y="274743"/>
            <a:ext cx="476213" cy="465672"/>
            <a:chOff x="0" y="0"/>
            <a:chExt cx="1269900" cy="1269900"/>
          </a:xfrm>
        </p:grpSpPr>
        <p:sp>
          <p:nvSpPr>
            <p:cNvPr id="279" name="Google Shape;279;p35"/>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80" name="Google Shape;280;p35"/>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281" name="Google Shape;281;p35"/>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82" name="Google Shape;282;p35"/>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283" name="Google Shape;283;p35"/>
          <p:cNvSpPr/>
          <p:nvPr/>
        </p:nvSpPr>
        <p:spPr>
          <a:xfrm>
            <a:off x="878300" y="991125"/>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84" name="Google Shape;284;p35"/>
          <p:cNvSpPr txBox="1"/>
          <p:nvPr>
            <p:ph type="title"/>
          </p:nvPr>
        </p:nvSpPr>
        <p:spPr>
          <a:xfrm>
            <a:off x="1006506" y="991125"/>
            <a:ext cx="5053800" cy="7905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700"/>
              <a:buFont typeface="Bodoni"/>
              <a:buNone/>
              <a:defRPr b="0" i="0" sz="27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285" name="Google Shape;285;p35"/>
          <p:cNvSpPr txBox="1"/>
          <p:nvPr>
            <p:ph idx="2" type="body"/>
          </p:nvPr>
        </p:nvSpPr>
        <p:spPr>
          <a:xfrm>
            <a:off x="1006506" y="784275"/>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86" name="Google Shape;286;p35"/>
          <p:cNvSpPr/>
          <p:nvPr>
            <p:ph idx="3" type="pic"/>
          </p:nvPr>
        </p:nvSpPr>
        <p:spPr>
          <a:xfrm>
            <a:off x="1006506" y="1906855"/>
            <a:ext cx="1842000" cy="1782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87" name="Google Shape;287;p35"/>
          <p:cNvSpPr txBox="1"/>
          <p:nvPr>
            <p:ph idx="4" type="body"/>
          </p:nvPr>
        </p:nvSpPr>
        <p:spPr>
          <a:xfrm>
            <a:off x="1006506" y="3939912"/>
            <a:ext cx="1842000" cy="4518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88" name="Google Shape;288;p35"/>
          <p:cNvSpPr/>
          <p:nvPr>
            <p:ph idx="5" type="pic"/>
          </p:nvPr>
        </p:nvSpPr>
        <p:spPr>
          <a:xfrm>
            <a:off x="2933578" y="1906855"/>
            <a:ext cx="1842000" cy="1782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89" name="Google Shape;289;p35"/>
          <p:cNvSpPr txBox="1"/>
          <p:nvPr>
            <p:ph idx="6" type="body"/>
          </p:nvPr>
        </p:nvSpPr>
        <p:spPr>
          <a:xfrm>
            <a:off x="2933578" y="3939912"/>
            <a:ext cx="1842000" cy="4518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90" name="Google Shape;290;p35"/>
          <p:cNvSpPr/>
          <p:nvPr>
            <p:ph idx="7" type="pic"/>
          </p:nvPr>
        </p:nvSpPr>
        <p:spPr>
          <a:xfrm>
            <a:off x="4860651" y="1906855"/>
            <a:ext cx="1842000" cy="1782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91" name="Google Shape;291;p35"/>
          <p:cNvSpPr txBox="1"/>
          <p:nvPr>
            <p:ph idx="8" type="body"/>
          </p:nvPr>
        </p:nvSpPr>
        <p:spPr>
          <a:xfrm>
            <a:off x="4860651" y="3939912"/>
            <a:ext cx="1842000" cy="4518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92" name="Google Shape;292;p35"/>
          <p:cNvSpPr/>
          <p:nvPr>
            <p:ph idx="9" type="pic"/>
          </p:nvPr>
        </p:nvSpPr>
        <p:spPr>
          <a:xfrm>
            <a:off x="6787723" y="1906855"/>
            <a:ext cx="1842000" cy="17823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93" name="Google Shape;293;p35"/>
          <p:cNvSpPr txBox="1"/>
          <p:nvPr>
            <p:ph idx="13" type="body"/>
          </p:nvPr>
        </p:nvSpPr>
        <p:spPr>
          <a:xfrm>
            <a:off x="6787723" y="3939912"/>
            <a:ext cx="1842000" cy="4518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294" name="Google Shape;294;p35"/>
          <p:cNvSpPr/>
          <p:nvPr/>
        </p:nvSpPr>
        <p:spPr>
          <a:xfrm>
            <a:off x="1648849" y="3620278"/>
            <a:ext cx="5571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95" name="Google Shape;295;p35"/>
          <p:cNvSpPr/>
          <p:nvPr/>
        </p:nvSpPr>
        <p:spPr>
          <a:xfrm>
            <a:off x="3575920" y="3620278"/>
            <a:ext cx="5571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96" name="Google Shape;296;p35"/>
          <p:cNvSpPr/>
          <p:nvPr/>
        </p:nvSpPr>
        <p:spPr>
          <a:xfrm>
            <a:off x="5502992" y="3620278"/>
            <a:ext cx="5571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297" name="Google Shape;297;p35"/>
          <p:cNvSpPr/>
          <p:nvPr/>
        </p:nvSpPr>
        <p:spPr>
          <a:xfrm>
            <a:off x="7430063" y="3620278"/>
            <a:ext cx="5571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 Right - 4 Photo">
  <p:cSld name="Caption - Right - 4 Photo">
    <p:spTree>
      <p:nvGrpSpPr>
        <p:cNvPr id="298" name="Shape 298"/>
        <p:cNvGrpSpPr/>
        <p:nvPr/>
      </p:nvGrpSpPr>
      <p:grpSpPr>
        <a:xfrm>
          <a:off x="0" y="0"/>
          <a:ext cx="0" cy="0"/>
          <a:chOff x="0" y="0"/>
          <a:chExt cx="0" cy="0"/>
        </a:xfrm>
      </p:grpSpPr>
      <p:sp>
        <p:nvSpPr>
          <p:cNvPr id="299" name="Google Shape;299;p36"/>
          <p:cNvSpPr/>
          <p:nvPr>
            <p:ph idx="2" type="pic"/>
          </p:nvPr>
        </p:nvSpPr>
        <p:spPr>
          <a:xfrm>
            <a:off x="3255077" y="2737966"/>
            <a:ext cx="2162700" cy="1788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cxnSp>
        <p:nvCxnSpPr>
          <p:cNvPr id="300" name="Google Shape;300;p36"/>
          <p:cNvCxnSpPr/>
          <p:nvPr/>
        </p:nvCxnSpPr>
        <p:spPr>
          <a:xfrm>
            <a:off x="1006506" y="505248"/>
            <a:ext cx="7623000" cy="0"/>
          </a:xfrm>
          <a:prstGeom prst="straightConnector1">
            <a:avLst/>
          </a:prstGeom>
          <a:noFill/>
          <a:ln cap="flat" cmpd="sng" w="12700">
            <a:solidFill>
              <a:srgbClr val="DCDEE0"/>
            </a:solidFill>
            <a:prstDash val="solid"/>
            <a:miter lim="400000"/>
            <a:headEnd len="sm" w="sm" type="none"/>
            <a:tailEnd len="sm" w="sm" type="none"/>
          </a:ln>
        </p:spPr>
      </p:cxnSp>
      <p:grpSp>
        <p:nvGrpSpPr>
          <p:cNvPr id="301" name="Google Shape;301;p36"/>
          <p:cNvGrpSpPr/>
          <p:nvPr/>
        </p:nvGrpSpPr>
        <p:grpSpPr>
          <a:xfrm>
            <a:off x="276225" y="274743"/>
            <a:ext cx="476213" cy="465672"/>
            <a:chOff x="0" y="0"/>
            <a:chExt cx="1269900" cy="1269900"/>
          </a:xfrm>
        </p:grpSpPr>
        <p:sp>
          <p:nvSpPr>
            <p:cNvPr id="302" name="Google Shape;302;p36"/>
            <p:cNvSpPr/>
            <p:nvPr/>
          </p:nvSpPr>
          <p:spPr>
            <a:xfrm>
              <a:off x="0" y="0"/>
              <a:ext cx="1269900" cy="1269900"/>
            </a:xfrm>
            <a:prstGeom prst="ellipse">
              <a:avLst/>
            </a:prstGeom>
            <a:solidFill>
              <a:srgbClr val="000000"/>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03" name="Google Shape;303;p36"/>
            <p:cNvSpPr/>
            <p:nvPr/>
          </p:nvSpPr>
          <p:spPr>
            <a:xfrm>
              <a:off x="355599" y="226856"/>
              <a:ext cx="558820" cy="816269"/>
            </a:xfrm>
            <a:custGeom>
              <a:rect b="b" l="l" r="r" t="t"/>
              <a:pathLst>
                <a:path extrusionOk="0" h="21593" w="21599">
                  <a:moveTo>
                    <a:pt x="21176" y="17234"/>
                  </a:moveTo>
                  <a:lnTo>
                    <a:pt x="11012" y="21199"/>
                  </a:lnTo>
                  <a:lnTo>
                    <a:pt x="11012" y="13199"/>
                  </a:lnTo>
                  <a:lnTo>
                    <a:pt x="21176" y="9234"/>
                  </a:lnTo>
                  <a:cubicBezTo>
                    <a:pt x="21176" y="9234"/>
                    <a:pt x="21176" y="17234"/>
                    <a:pt x="21176" y="17234"/>
                  </a:cubicBezTo>
                  <a:close/>
                  <a:moveTo>
                    <a:pt x="6063" y="6797"/>
                  </a:moveTo>
                  <a:lnTo>
                    <a:pt x="10588" y="8562"/>
                  </a:lnTo>
                  <a:lnTo>
                    <a:pt x="10588" y="13032"/>
                  </a:lnTo>
                  <a:lnTo>
                    <a:pt x="424" y="17066"/>
                  </a:lnTo>
                  <a:lnTo>
                    <a:pt x="424" y="8996"/>
                  </a:lnTo>
                  <a:cubicBezTo>
                    <a:pt x="424" y="8996"/>
                    <a:pt x="6063" y="6797"/>
                    <a:pt x="6063" y="6797"/>
                  </a:cubicBezTo>
                  <a:close/>
                  <a:moveTo>
                    <a:pt x="637" y="4346"/>
                  </a:moveTo>
                  <a:lnTo>
                    <a:pt x="10800" y="312"/>
                  </a:lnTo>
                  <a:lnTo>
                    <a:pt x="20963" y="4346"/>
                  </a:lnTo>
                  <a:lnTo>
                    <a:pt x="11012" y="8228"/>
                  </a:lnTo>
                  <a:lnTo>
                    <a:pt x="11012" y="4782"/>
                  </a:lnTo>
                  <a:cubicBezTo>
                    <a:pt x="11012" y="4730"/>
                    <a:pt x="10972" y="4683"/>
                    <a:pt x="10906" y="4657"/>
                  </a:cubicBezTo>
                  <a:cubicBezTo>
                    <a:pt x="10841" y="4631"/>
                    <a:pt x="10761" y="4630"/>
                    <a:pt x="10695" y="4656"/>
                  </a:cubicBezTo>
                  <a:lnTo>
                    <a:pt x="6063" y="6463"/>
                  </a:lnTo>
                  <a:cubicBezTo>
                    <a:pt x="6063" y="6463"/>
                    <a:pt x="637" y="4346"/>
                    <a:pt x="637" y="4346"/>
                  </a:cubicBezTo>
                  <a:close/>
                  <a:moveTo>
                    <a:pt x="10588" y="21199"/>
                  </a:moveTo>
                  <a:lnTo>
                    <a:pt x="637" y="17317"/>
                  </a:lnTo>
                  <a:lnTo>
                    <a:pt x="10588" y="13367"/>
                  </a:lnTo>
                  <a:cubicBezTo>
                    <a:pt x="10588" y="13367"/>
                    <a:pt x="10588" y="21199"/>
                    <a:pt x="10588" y="21199"/>
                  </a:cubicBezTo>
                  <a:close/>
                  <a:moveTo>
                    <a:pt x="10588" y="8228"/>
                  </a:moveTo>
                  <a:lnTo>
                    <a:pt x="6491" y="6630"/>
                  </a:lnTo>
                  <a:lnTo>
                    <a:pt x="10588" y="5031"/>
                  </a:lnTo>
                  <a:cubicBezTo>
                    <a:pt x="10588" y="5031"/>
                    <a:pt x="10588" y="8228"/>
                    <a:pt x="10588" y="8228"/>
                  </a:cubicBezTo>
                  <a:close/>
                  <a:moveTo>
                    <a:pt x="21494" y="8859"/>
                  </a:moveTo>
                  <a:cubicBezTo>
                    <a:pt x="21429" y="8833"/>
                    <a:pt x="21348" y="8833"/>
                    <a:pt x="21283" y="8859"/>
                  </a:cubicBezTo>
                  <a:lnTo>
                    <a:pt x="11012" y="12866"/>
                  </a:lnTo>
                  <a:lnTo>
                    <a:pt x="11012" y="8562"/>
                  </a:lnTo>
                  <a:lnTo>
                    <a:pt x="21493" y="4473"/>
                  </a:lnTo>
                  <a:cubicBezTo>
                    <a:pt x="21559" y="4447"/>
                    <a:pt x="21599" y="4400"/>
                    <a:pt x="21600" y="4348"/>
                  </a:cubicBezTo>
                  <a:cubicBezTo>
                    <a:pt x="21600" y="4296"/>
                    <a:pt x="21560" y="4248"/>
                    <a:pt x="21494" y="4222"/>
                  </a:cubicBezTo>
                  <a:lnTo>
                    <a:pt x="10906" y="19"/>
                  </a:lnTo>
                  <a:cubicBezTo>
                    <a:pt x="10841" y="-7"/>
                    <a:pt x="10759" y="-7"/>
                    <a:pt x="10694" y="19"/>
                  </a:cubicBezTo>
                  <a:lnTo>
                    <a:pt x="106" y="4222"/>
                  </a:lnTo>
                  <a:cubicBezTo>
                    <a:pt x="40" y="4248"/>
                    <a:pt x="0" y="4296"/>
                    <a:pt x="0" y="4348"/>
                  </a:cubicBezTo>
                  <a:cubicBezTo>
                    <a:pt x="1" y="4400"/>
                    <a:pt x="41" y="4447"/>
                    <a:pt x="107" y="4473"/>
                  </a:cubicBezTo>
                  <a:lnTo>
                    <a:pt x="5636" y="6630"/>
                  </a:lnTo>
                  <a:lnTo>
                    <a:pt x="107" y="8786"/>
                  </a:lnTo>
                  <a:cubicBezTo>
                    <a:pt x="41" y="8812"/>
                    <a:pt x="0" y="8860"/>
                    <a:pt x="0" y="8912"/>
                  </a:cubicBezTo>
                  <a:lnTo>
                    <a:pt x="0" y="17318"/>
                  </a:lnTo>
                  <a:cubicBezTo>
                    <a:pt x="0" y="17370"/>
                    <a:pt x="41" y="17418"/>
                    <a:pt x="107" y="17444"/>
                  </a:cubicBezTo>
                  <a:lnTo>
                    <a:pt x="10695" y="21574"/>
                  </a:lnTo>
                  <a:cubicBezTo>
                    <a:pt x="10728" y="21587"/>
                    <a:pt x="10764" y="21593"/>
                    <a:pt x="10800" y="21593"/>
                  </a:cubicBezTo>
                  <a:cubicBezTo>
                    <a:pt x="10836" y="21593"/>
                    <a:pt x="10872" y="21587"/>
                    <a:pt x="10905" y="21574"/>
                  </a:cubicBezTo>
                  <a:lnTo>
                    <a:pt x="21493" y="17444"/>
                  </a:lnTo>
                  <a:cubicBezTo>
                    <a:pt x="21559" y="17418"/>
                    <a:pt x="21600" y="17370"/>
                    <a:pt x="21600" y="17318"/>
                  </a:cubicBezTo>
                  <a:lnTo>
                    <a:pt x="21600" y="8985"/>
                  </a:lnTo>
                  <a:cubicBezTo>
                    <a:pt x="21600" y="8933"/>
                    <a:pt x="21560" y="8885"/>
                    <a:pt x="21494" y="8859"/>
                  </a:cubicBezTo>
                  <a:close/>
                </a:path>
              </a:pathLst>
            </a:custGeom>
            <a:solidFill>
              <a:srgbClr val="FFFFFF"/>
            </a:solidFill>
            <a:ln cap="flat" cmpd="sng" w="12700">
              <a:solidFill>
                <a:srgbClr val="FFFFFF"/>
              </a:solidFill>
              <a:prstDash val="solid"/>
              <a:miter lim="400000"/>
              <a:headEnd len="sm" w="sm" type="none"/>
              <a:tailEnd len="sm" w="sm" type="none"/>
            </a:ln>
          </p:spPr>
          <p:txBody>
            <a:bodyPr anchorCtr="0" anchor="ctr" bIns="14175" lIns="14175" spcFirstLastPara="1" rIns="14175" wrap="square" tIns="1417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grpSp>
      <p:sp>
        <p:nvSpPr>
          <p:cNvPr id="304" name="Google Shape;304;p36"/>
          <p:cNvSpPr txBox="1"/>
          <p:nvPr>
            <p:ph idx="1" type="body"/>
          </p:nvPr>
        </p:nvSpPr>
        <p:spPr>
          <a:xfrm>
            <a:off x="1006506" y="356235"/>
            <a:ext cx="5053800" cy="149100"/>
          </a:xfrm>
          <a:prstGeom prst="rect">
            <a:avLst/>
          </a:prstGeom>
          <a:noFill/>
          <a:ln>
            <a:noFill/>
          </a:ln>
        </p:spPr>
        <p:txBody>
          <a:bodyPr anchorCtr="0" anchor="ctr" bIns="23625" lIns="23625" spcFirstLastPara="1" rIns="23625" wrap="square" tIns="23625">
            <a:noAutofit/>
          </a:bodyPr>
          <a:lstStyle>
            <a:lvl1pPr indent="-228600" lvl="0" marL="457200" marR="0" rtl="0" algn="l">
              <a:lnSpc>
                <a:spcPct val="100000"/>
              </a:lnSpc>
              <a:spcBef>
                <a:spcPts val="0"/>
              </a:spcBef>
              <a:spcAft>
                <a:spcPts val="0"/>
              </a:spcAft>
              <a:buClr>
                <a:srgbClr val="A6AAA9"/>
              </a:buClr>
              <a:buSzPts val="600"/>
              <a:buFont typeface="Avenir"/>
              <a:buNone/>
              <a:defRPr b="0" i="0" sz="6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05" name="Google Shape;305;p36"/>
          <p:cNvSpPr txBox="1"/>
          <p:nvPr>
            <p:ph idx="12" type="sldNum"/>
          </p:nvPr>
        </p:nvSpPr>
        <p:spPr>
          <a:xfrm>
            <a:off x="8072438" y="344593"/>
            <a:ext cx="557100" cy="1629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1pPr>
            <a:lvl2pPr indent="0" lvl="1"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2pPr>
            <a:lvl3pPr indent="0" lvl="2"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3pPr>
            <a:lvl4pPr indent="0" lvl="3"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4pPr>
            <a:lvl5pPr indent="0" lvl="4"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5pPr>
            <a:lvl6pPr indent="0" lvl="5"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6pPr>
            <a:lvl7pPr indent="0" lvl="6"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7pPr>
            <a:lvl8pPr indent="0" lvl="7"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8pPr>
            <a:lvl9pPr indent="0" lvl="8" marL="0" marR="0" rtl="0" algn="r">
              <a:lnSpc>
                <a:spcPct val="100000"/>
              </a:lnSpc>
              <a:spcBef>
                <a:spcPts val="0"/>
              </a:spcBef>
              <a:spcAft>
                <a:spcPts val="0"/>
              </a:spcAft>
              <a:buClr>
                <a:srgbClr val="3F3F3F"/>
              </a:buClr>
              <a:buSzPts val="700"/>
              <a:buFont typeface="Avenir"/>
              <a:buNone/>
              <a:defRPr b="0" i="0" sz="700" u="none" cap="none" strike="noStrike">
                <a:solidFill>
                  <a:srgbClr val="3F3F3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06" name="Google Shape;306;p36"/>
          <p:cNvSpPr/>
          <p:nvPr/>
        </p:nvSpPr>
        <p:spPr>
          <a:xfrm>
            <a:off x="6017159" y="991125"/>
            <a:ext cx="2484300" cy="137700"/>
          </a:xfrm>
          <a:prstGeom prst="rect">
            <a:avLst/>
          </a:prstGeom>
          <a:solidFill>
            <a:srgbClr val="FFC34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307" name="Google Shape;307;p36"/>
          <p:cNvSpPr txBox="1"/>
          <p:nvPr>
            <p:ph type="title"/>
          </p:nvPr>
        </p:nvSpPr>
        <p:spPr>
          <a:xfrm>
            <a:off x="6145365" y="991125"/>
            <a:ext cx="2484300" cy="681000"/>
          </a:xfrm>
          <a:prstGeom prst="rect">
            <a:avLst/>
          </a:prstGeom>
          <a:noFill/>
          <a:ln>
            <a:noFill/>
          </a:ln>
        </p:spPr>
        <p:txBody>
          <a:bodyPr anchorCtr="0" anchor="t" bIns="18900" lIns="18900" spcFirstLastPara="1" rIns="18900" wrap="square" tIns="18900">
            <a:noAutofit/>
          </a:bodyPr>
          <a:lstStyle>
            <a:lvl1pPr lvl="0" marR="0" rtl="0" algn="l">
              <a:lnSpc>
                <a:spcPct val="80000"/>
              </a:lnSpc>
              <a:spcBef>
                <a:spcPts val="0"/>
              </a:spcBef>
              <a:spcAft>
                <a:spcPts val="0"/>
              </a:spcAft>
              <a:buClr>
                <a:srgbClr val="000000"/>
              </a:buClr>
              <a:buSzPts val="2200"/>
              <a:buFont typeface="Bodoni"/>
              <a:buNone/>
              <a:defRPr b="0" i="0" sz="2200" u="none" cap="none" strike="noStrike">
                <a:solidFill>
                  <a:srgbClr val="000000"/>
                </a:solidFill>
                <a:latin typeface="Bodoni"/>
                <a:ea typeface="Bodoni"/>
                <a:cs typeface="Bodoni"/>
                <a:sym typeface="Bodoni"/>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08" name="Google Shape;308;p36"/>
          <p:cNvSpPr txBox="1"/>
          <p:nvPr>
            <p:ph idx="3" type="body"/>
          </p:nvPr>
        </p:nvSpPr>
        <p:spPr>
          <a:xfrm>
            <a:off x="6145365" y="1756060"/>
            <a:ext cx="2484300" cy="22206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1pPr>
            <a:lvl2pPr indent="-228600" lvl="1" marL="9144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2pPr>
            <a:lvl3pPr indent="-228600" lvl="2" marL="13716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3pPr>
            <a:lvl4pPr indent="-228600" lvl="3" marL="18288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4pPr>
            <a:lvl5pPr indent="-228600" lvl="4" marL="2286000" marR="0" rtl="0" algn="l">
              <a:lnSpc>
                <a:spcPct val="90000"/>
              </a:lnSpc>
              <a:spcBef>
                <a:spcPts val="1000"/>
              </a:spcBef>
              <a:spcAft>
                <a:spcPts val="0"/>
              </a:spcAft>
              <a:buClr>
                <a:srgbClr val="000000"/>
              </a:buClr>
              <a:buSzPts val="900"/>
              <a:buFont typeface="Avenir"/>
              <a:buNone/>
              <a:defRPr b="0" i="0" sz="900" u="none" cap="none" strike="noStrike">
                <a:solidFill>
                  <a:srgbClr val="0000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09" name="Google Shape;309;p36"/>
          <p:cNvSpPr/>
          <p:nvPr>
            <p:ph idx="4" type="pic"/>
          </p:nvPr>
        </p:nvSpPr>
        <p:spPr>
          <a:xfrm>
            <a:off x="3255077" y="866016"/>
            <a:ext cx="2162700" cy="1788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10" name="Google Shape;310;p36"/>
          <p:cNvSpPr/>
          <p:nvPr>
            <p:ph idx="5" type="pic"/>
          </p:nvPr>
        </p:nvSpPr>
        <p:spPr>
          <a:xfrm>
            <a:off x="1006506" y="2737966"/>
            <a:ext cx="2162700" cy="1788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11" name="Google Shape;311;p36"/>
          <p:cNvSpPr/>
          <p:nvPr>
            <p:ph idx="6" type="pic"/>
          </p:nvPr>
        </p:nvSpPr>
        <p:spPr>
          <a:xfrm>
            <a:off x="1006506" y="866016"/>
            <a:ext cx="2162700" cy="1788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12" name="Google Shape;312;p36"/>
          <p:cNvSpPr txBox="1"/>
          <p:nvPr>
            <p:ph idx="7" type="body"/>
          </p:nvPr>
        </p:nvSpPr>
        <p:spPr>
          <a:xfrm>
            <a:off x="6145365" y="784275"/>
            <a:ext cx="2484300" cy="162900"/>
          </a:xfrm>
          <a:prstGeom prst="rect">
            <a:avLst/>
          </a:prstGeom>
          <a:noFill/>
          <a:ln>
            <a:noFill/>
          </a:ln>
        </p:spPr>
        <p:txBody>
          <a:bodyPr anchorCtr="0" anchor="ctr" bIns="18900" lIns="18900" spcFirstLastPara="1" rIns="18900" wrap="square" tIns="18900">
            <a:noAutofit/>
          </a:bodyPr>
          <a:lstStyle>
            <a:lvl1pPr indent="-228600" lvl="0" marL="457200" marR="0" rtl="0" algn="l">
              <a:lnSpc>
                <a:spcPct val="100000"/>
              </a:lnSpc>
              <a:spcBef>
                <a:spcPts val="0"/>
              </a:spcBef>
              <a:spcAft>
                <a:spcPts val="0"/>
              </a:spcAft>
              <a:buClr>
                <a:srgbClr val="A6AAA9"/>
              </a:buClr>
              <a:buSzPts val="700"/>
              <a:buFont typeface="Avenir"/>
              <a:buNone/>
              <a:defRPr b="0" i="0" sz="700" u="none" cap="none" strike="noStrike">
                <a:solidFill>
                  <a:srgbClr val="A6AAA9"/>
                </a:solidFill>
                <a:latin typeface="Avenir"/>
                <a:ea typeface="Avenir"/>
                <a:cs typeface="Avenir"/>
                <a:sym typeface="Avenir"/>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aption 1">
  <p:cSld name="Title &amp; Caption_1">
    <p:spTree>
      <p:nvGrpSpPr>
        <p:cNvPr id="313" name="Shape 313"/>
        <p:cNvGrpSpPr/>
        <p:nvPr/>
      </p:nvGrpSpPr>
      <p:grpSpPr>
        <a:xfrm>
          <a:off x="0" y="0"/>
          <a:ext cx="0" cy="0"/>
          <a:chOff x="0" y="0"/>
          <a:chExt cx="0" cy="0"/>
        </a:xfrm>
      </p:grpSpPr>
      <p:sp>
        <p:nvSpPr>
          <p:cNvPr id="314" name="Google Shape;314;p37"/>
          <p:cNvSpPr/>
          <p:nvPr/>
        </p:nvSpPr>
        <p:spPr>
          <a:xfrm>
            <a:off x="342675" y="335280"/>
            <a:ext cx="8456400" cy="31515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15" name="Google Shape;315;p37"/>
          <p:cNvSpPr/>
          <p:nvPr/>
        </p:nvSpPr>
        <p:spPr>
          <a:xfrm>
            <a:off x="346181" y="3610575"/>
            <a:ext cx="8455500" cy="1084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16" name="Google Shape;316;p37"/>
          <p:cNvSpPr txBox="1"/>
          <p:nvPr>
            <p:ph type="title"/>
          </p:nvPr>
        </p:nvSpPr>
        <p:spPr>
          <a:xfrm>
            <a:off x="679104" y="935635"/>
            <a:ext cx="6712200" cy="2223900"/>
          </a:xfrm>
          <a:prstGeom prst="rect">
            <a:avLst/>
          </a:prstGeom>
          <a:noFill/>
          <a:ln>
            <a:noFill/>
          </a:ln>
        </p:spPr>
        <p:txBody>
          <a:bodyPr anchorCtr="0" anchor="b" bIns="18900" lIns="18900" spcFirstLastPara="1" rIns="18900" wrap="square" tIns="18900">
            <a:noAutofit/>
          </a:bodyPr>
          <a:lstStyle>
            <a:lvl1pPr lvl="0" marR="0" rtl="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17" name="Google Shape;317;p37"/>
          <p:cNvSpPr txBox="1"/>
          <p:nvPr>
            <p:ph idx="1" type="body"/>
          </p:nvPr>
        </p:nvSpPr>
        <p:spPr>
          <a:xfrm>
            <a:off x="679104" y="3932062"/>
            <a:ext cx="6712200" cy="4413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1pPr>
            <a:lvl2pPr indent="-228600" lvl="1" marL="914400" marR="0" rtl="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2pPr>
            <a:lvl3pPr indent="-228600" lvl="2" marL="1371600" marR="0" rtl="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3pPr>
            <a:lvl4pPr indent="-228600" lvl="3" marL="1828800" marR="0" rtl="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4pPr>
            <a:lvl5pPr indent="-228600" lvl="4" marL="2286000" marR="0" rtl="0" algn="l">
              <a:lnSpc>
                <a:spcPct val="100000"/>
              </a:lnSpc>
              <a:spcBef>
                <a:spcPts val="0"/>
              </a:spcBef>
              <a:spcAft>
                <a:spcPts val="0"/>
              </a:spcAft>
              <a:buClr>
                <a:srgbClr val="C65A00"/>
              </a:buClr>
              <a:buSzPts val="1200"/>
              <a:buFont typeface="Avenir"/>
              <a:buNone/>
              <a:defRPr b="0" i="0" sz="1200" u="none" cap="none" strike="noStrike">
                <a:solidFill>
                  <a:srgbClr val="C65A00"/>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18" name="Google Shape;318;p37"/>
          <p:cNvSpPr txBox="1"/>
          <p:nvPr>
            <p:ph idx="12" type="sldNum"/>
          </p:nvPr>
        </p:nvSpPr>
        <p:spPr>
          <a:xfrm>
            <a:off x="7850132"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all Photo Column">
  <p:cSld name="3 Tall Photo Column">
    <p:spTree>
      <p:nvGrpSpPr>
        <p:cNvPr id="319" name="Shape 319"/>
        <p:cNvGrpSpPr/>
        <p:nvPr/>
      </p:nvGrpSpPr>
      <p:grpSpPr>
        <a:xfrm>
          <a:off x="0" y="0"/>
          <a:ext cx="0" cy="0"/>
          <a:chOff x="0" y="0"/>
          <a:chExt cx="0" cy="0"/>
        </a:xfrm>
      </p:grpSpPr>
      <p:sp>
        <p:nvSpPr>
          <p:cNvPr id="320" name="Google Shape;320;p38"/>
          <p:cNvSpPr/>
          <p:nvPr/>
        </p:nvSpPr>
        <p:spPr>
          <a:xfrm>
            <a:off x="342675" y="3327192"/>
            <a:ext cx="2733600" cy="13692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21" name="Google Shape;321;p38"/>
          <p:cNvSpPr/>
          <p:nvPr/>
        </p:nvSpPr>
        <p:spPr>
          <a:xfrm>
            <a:off x="3204630" y="3327192"/>
            <a:ext cx="2733600" cy="13692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22" name="Google Shape;322;p38"/>
          <p:cNvSpPr/>
          <p:nvPr/>
        </p:nvSpPr>
        <p:spPr>
          <a:xfrm>
            <a:off x="6063642" y="3327192"/>
            <a:ext cx="2733600" cy="13692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23" name="Google Shape;323;p38"/>
          <p:cNvSpPr/>
          <p:nvPr>
            <p:ph idx="2" type="pic"/>
          </p:nvPr>
        </p:nvSpPr>
        <p:spPr>
          <a:xfrm>
            <a:off x="342675" y="335280"/>
            <a:ext cx="2733600" cy="2861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4" name="Google Shape;324;p38"/>
          <p:cNvSpPr/>
          <p:nvPr>
            <p:ph idx="3" type="pic"/>
          </p:nvPr>
        </p:nvSpPr>
        <p:spPr>
          <a:xfrm>
            <a:off x="3204630" y="335280"/>
            <a:ext cx="2733600" cy="2862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5" name="Google Shape;325;p38"/>
          <p:cNvSpPr/>
          <p:nvPr>
            <p:ph idx="4" type="pic"/>
          </p:nvPr>
        </p:nvSpPr>
        <p:spPr>
          <a:xfrm>
            <a:off x="6063642" y="335280"/>
            <a:ext cx="2733600" cy="28650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6" name="Google Shape;326;p38"/>
          <p:cNvSpPr txBox="1"/>
          <p:nvPr>
            <p:ph idx="1" type="body"/>
          </p:nvPr>
        </p:nvSpPr>
        <p:spPr>
          <a:xfrm>
            <a:off x="676050" y="3597279"/>
            <a:ext cx="2067000" cy="344700"/>
          </a:xfrm>
          <a:prstGeom prst="rect">
            <a:avLst/>
          </a:prstGeom>
          <a:noFill/>
          <a:ln>
            <a:noFill/>
          </a:ln>
        </p:spPr>
        <p:txBody>
          <a:bodyPr anchorCtr="0" anchor="b"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7" name="Google Shape;327;p38"/>
          <p:cNvSpPr txBox="1"/>
          <p:nvPr>
            <p:ph idx="5" type="body"/>
          </p:nvPr>
        </p:nvSpPr>
        <p:spPr>
          <a:xfrm>
            <a:off x="3536307" y="3597279"/>
            <a:ext cx="2067000" cy="344700"/>
          </a:xfrm>
          <a:prstGeom prst="rect">
            <a:avLst/>
          </a:prstGeom>
          <a:noFill/>
          <a:ln>
            <a:noFill/>
          </a:ln>
        </p:spPr>
        <p:txBody>
          <a:bodyPr anchorCtr="0" anchor="b"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8" name="Google Shape;328;p38"/>
          <p:cNvSpPr txBox="1"/>
          <p:nvPr>
            <p:ph idx="6" type="body"/>
          </p:nvPr>
        </p:nvSpPr>
        <p:spPr>
          <a:xfrm>
            <a:off x="676050" y="3941872"/>
            <a:ext cx="2067000" cy="2655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29" name="Google Shape;329;p38"/>
          <p:cNvSpPr txBox="1"/>
          <p:nvPr>
            <p:ph idx="7" type="body"/>
          </p:nvPr>
        </p:nvSpPr>
        <p:spPr>
          <a:xfrm>
            <a:off x="3536307" y="3941872"/>
            <a:ext cx="2067000" cy="2655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0" name="Google Shape;330;p38"/>
          <p:cNvSpPr txBox="1"/>
          <p:nvPr>
            <p:ph idx="8" type="body"/>
          </p:nvPr>
        </p:nvSpPr>
        <p:spPr>
          <a:xfrm>
            <a:off x="6397017" y="3597279"/>
            <a:ext cx="2067000" cy="344700"/>
          </a:xfrm>
          <a:prstGeom prst="rect">
            <a:avLst/>
          </a:prstGeom>
          <a:noFill/>
          <a:ln>
            <a:noFill/>
          </a:ln>
        </p:spPr>
        <p:txBody>
          <a:bodyPr anchorCtr="0" anchor="b"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1" name="Google Shape;331;p38"/>
          <p:cNvSpPr txBox="1"/>
          <p:nvPr>
            <p:ph idx="9" type="body"/>
          </p:nvPr>
        </p:nvSpPr>
        <p:spPr>
          <a:xfrm>
            <a:off x="6397017" y="3941872"/>
            <a:ext cx="2067000" cy="265500"/>
          </a:xfrm>
          <a:prstGeom prst="rect">
            <a:avLst/>
          </a:prstGeom>
          <a:noFill/>
          <a:ln>
            <a:noFill/>
          </a:ln>
        </p:spPr>
        <p:txBody>
          <a:bodyPr anchorCtr="0" anchor="t" bIns="18900" lIns="18900" spcFirstLastPara="1" rIns="18900" wrap="square" tIns="18900">
            <a:noAutofit/>
          </a:bodyPr>
          <a:lstStyle>
            <a:lvl1pPr indent="-431800" lvl="0" marL="457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indent="-431800" lvl="1" marL="914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indent="-431800" lvl="2" marL="1371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indent="-431800" lvl="3" marL="1828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indent="-431800" lvl="4" marL="22860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2" name="Google Shape;332;p38"/>
          <p:cNvSpPr txBox="1"/>
          <p:nvPr>
            <p:ph idx="12" type="sldNum"/>
          </p:nvPr>
        </p:nvSpPr>
        <p:spPr>
          <a:xfrm>
            <a:off x="7850132" y="3988439"/>
            <a:ext cx="780600" cy="5448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Horizontal">
  <p:cSld name="Photo - Horizontal">
    <p:spTree>
      <p:nvGrpSpPr>
        <p:cNvPr id="333" name="Shape 333"/>
        <p:cNvGrpSpPr/>
        <p:nvPr/>
      </p:nvGrpSpPr>
      <p:grpSpPr>
        <a:xfrm>
          <a:off x="0" y="0"/>
          <a:ext cx="0" cy="0"/>
          <a:chOff x="0" y="0"/>
          <a:chExt cx="0" cy="0"/>
        </a:xfrm>
      </p:grpSpPr>
      <p:sp>
        <p:nvSpPr>
          <p:cNvPr id="334" name="Google Shape;334;p39"/>
          <p:cNvSpPr/>
          <p:nvPr>
            <p:ph idx="2" type="pic"/>
          </p:nvPr>
        </p:nvSpPr>
        <p:spPr>
          <a:xfrm>
            <a:off x="343126" y="335280"/>
            <a:ext cx="8454300" cy="31485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5" name="Google Shape;335;p39"/>
          <p:cNvSpPr/>
          <p:nvPr/>
        </p:nvSpPr>
        <p:spPr>
          <a:xfrm>
            <a:off x="346683" y="3607378"/>
            <a:ext cx="8450700" cy="1089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36" name="Google Shape;336;p39"/>
          <p:cNvSpPr txBox="1"/>
          <p:nvPr>
            <p:ph type="title"/>
          </p:nvPr>
        </p:nvSpPr>
        <p:spPr>
          <a:xfrm>
            <a:off x="513371" y="3770361"/>
            <a:ext cx="7335000" cy="360000"/>
          </a:xfrm>
          <a:prstGeom prst="rect">
            <a:avLst/>
          </a:prstGeom>
          <a:noFill/>
          <a:ln>
            <a:noFill/>
          </a:ln>
        </p:spPr>
        <p:txBody>
          <a:bodyPr anchorCtr="0" anchor="b" bIns="18900" lIns="18900" spcFirstLastPara="1" rIns="18900" wrap="square" tIns="18900">
            <a:noAutofit/>
          </a:bodyPr>
          <a:lstStyle>
            <a:lvl1pPr lvl="0" marR="0" rtl="0" algn="l">
              <a:lnSpc>
                <a:spcPct val="100000"/>
              </a:lnSpc>
              <a:spcBef>
                <a:spcPts val="0"/>
              </a:spcBef>
              <a:spcAft>
                <a:spcPts val="0"/>
              </a:spcAft>
              <a:buClr>
                <a:srgbClr val="FFFFFF"/>
              </a:buClr>
              <a:buSzPts val="1800"/>
              <a:buFont typeface="Avenir"/>
              <a:buNone/>
              <a:defRPr b="0" i="0" sz="18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37" name="Google Shape;337;p39"/>
          <p:cNvSpPr txBox="1"/>
          <p:nvPr>
            <p:ph idx="1" type="body"/>
          </p:nvPr>
        </p:nvSpPr>
        <p:spPr>
          <a:xfrm>
            <a:off x="513371" y="4130291"/>
            <a:ext cx="7335000" cy="4029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1pPr>
            <a:lvl2pPr indent="-228600" lvl="1" marL="9144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2pPr>
            <a:lvl3pPr indent="-228600" lvl="2" marL="13716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3pPr>
            <a:lvl4pPr indent="-228600" lvl="3" marL="18288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4pPr>
            <a:lvl5pPr indent="-228600" lvl="4" marL="2286000" marR="0" rtl="0" algn="l">
              <a:lnSpc>
                <a:spcPct val="100000"/>
              </a:lnSpc>
              <a:spcBef>
                <a:spcPts val="1000"/>
              </a:spcBef>
              <a:spcAft>
                <a:spcPts val="0"/>
              </a:spcAft>
              <a:buClr>
                <a:srgbClr val="FFFFFF"/>
              </a:buClr>
              <a:buSzPts val="1300"/>
              <a:buFont typeface="Avenir"/>
              <a:buNone/>
              <a:defRPr b="0" i="0" sz="13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38" name="Google Shape;338;p39"/>
          <p:cNvSpPr txBox="1"/>
          <p:nvPr>
            <p:ph idx="12" type="sldNum"/>
          </p:nvPr>
        </p:nvSpPr>
        <p:spPr>
          <a:xfrm>
            <a:off x="7850132" y="3988438"/>
            <a:ext cx="780600" cy="544800"/>
          </a:xfrm>
          <a:prstGeom prst="rect">
            <a:avLst/>
          </a:prstGeom>
          <a:noFill/>
          <a:ln>
            <a:noFill/>
          </a:ln>
        </p:spPr>
        <p:txBody>
          <a:bodyPr anchorCtr="0" anchor="b"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Photo 3">
    <p:spTree>
      <p:nvGrpSpPr>
        <p:cNvPr id="339" name="Shape 339"/>
        <p:cNvGrpSpPr/>
        <p:nvPr/>
      </p:nvGrpSpPr>
      <p:grpSpPr>
        <a:xfrm>
          <a:off x="0" y="0"/>
          <a:ext cx="0" cy="0"/>
          <a:chOff x="0" y="0"/>
          <a:chExt cx="0" cy="0"/>
        </a:xfrm>
      </p:grpSpPr>
      <p:sp>
        <p:nvSpPr>
          <p:cNvPr id="340" name="Google Shape;340;p40"/>
          <p:cNvSpPr/>
          <p:nvPr/>
        </p:nvSpPr>
        <p:spPr>
          <a:xfrm>
            <a:off x="8448213" y="1546156"/>
            <a:ext cx="347400" cy="31500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41" name="Google Shape;341;p40"/>
          <p:cNvSpPr/>
          <p:nvPr/>
        </p:nvSpPr>
        <p:spPr>
          <a:xfrm>
            <a:off x="8448342" y="335280"/>
            <a:ext cx="347400" cy="1087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42" name="Google Shape;342;p40"/>
          <p:cNvSpPr/>
          <p:nvPr>
            <p:ph idx="2" type="pic"/>
          </p:nvPr>
        </p:nvSpPr>
        <p:spPr>
          <a:xfrm>
            <a:off x="343126" y="335280"/>
            <a:ext cx="7977900" cy="43611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43" name="Google Shape;343;p40"/>
          <p:cNvSpPr txBox="1"/>
          <p:nvPr>
            <p:ph idx="12" type="sldNum"/>
          </p:nvPr>
        </p:nvSpPr>
        <p:spPr>
          <a:xfrm>
            <a:off x="7373906"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5"/>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35" name="Google Shape;35;p5"/>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5"/>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5"/>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5"/>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5"/>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Mosaic">
  <p:cSld name="Title Only Mosaic">
    <p:spTree>
      <p:nvGrpSpPr>
        <p:cNvPr id="344" name="Shape 344"/>
        <p:cNvGrpSpPr/>
        <p:nvPr/>
      </p:nvGrpSpPr>
      <p:grpSpPr>
        <a:xfrm>
          <a:off x="0" y="0"/>
          <a:ext cx="0" cy="0"/>
          <a:chOff x="0" y="0"/>
          <a:chExt cx="0" cy="0"/>
        </a:xfrm>
      </p:grpSpPr>
      <p:sp>
        <p:nvSpPr>
          <p:cNvPr id="345" name="Google Shape;345;p41"/>
          <p:cNvSpPr/>
          <p:nvPr>
            <p:ph idx="2" type="pic"/>
          </p:nvPr>
        </p:nvSpPr>
        <p:spPr>
          <a:xfrm>
            <a:off x="5491961" y="335280"/>
            <a:ext cx="3304200" cy="28617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46" name="Google Shape;346;p41"/>
          <p:cNvSpPr/>
          <p:nvPr>
            <p:ph idx="3" type="pic"/>
          </p:nvPr>
        </p:nvSpPr>
        <p:spPr>
          <a:xfrm>
            <a:off x="3775002" y="3327192"/>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47" name="Google Shape;347;p41"/>
          <p:cNvSpPr/>
          <p:nvPr/>
        </p:nvSpPr>
        <p:spPr>
          <a:xfrm>
            <a:off x="3772620" y="1831236"/>
            <a:ext cx="1590600" cy="1369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48" name="Google Shape;348;p41"/>
          <p:cNvSpPr/>
          <p:nvPr>
            <p:ph idx="4" type="pic"/>
          </p:nvPr>
        </p:nvSpPr>
        <p:spPr>
          <a:xfrm>
            <a:off x="3775002" y="335280"/>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49" name="Google Shape;349;p41"/>
          <p:cNvSpPr/>
          <p:nvPr/>
        </p:nvSpPr>
        <p:spPr>
          <a:xfrm>
            <a:off x="5492017" y="3327192"/>
            <a:ext cx="1590600" cy="1369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50" name="Google Shape;350;p41"/>
          <p:cNvSpPr/>
          <p:nvPr>
            <p:ph idx="5" type="pic"/>
          </p:nvPr>
        </p:nvSpPr>
        <p:spPr>
          <a:xfrm>
            <a:off x="7205389" y="3327192"/>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51" name="Google Shape;351;p41"/>
          <p:cNvSpPr/>
          <p:nvPr/>
        </p:nvSpPr>
        <p:spPr>
          <a:xfrm>
            <a:off x="343126" y="335280"/>
            <a:ext cx="33054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52" name="Google Shape;352;p41"/>
          <p:cNvSpPr txBox="1"/>
          <p:nvPr>
            <p:ph type="title"/>
          </p:nvPr>
        </p:nvSpPr>
        <p:spPr>
          <a:xfrm>
            <a:off x="675599" y="1710785"/>
            <a:ext cx="2640600" cy="2659500"/>
          </a:xfrm>
          <a:prstGeom prst="rect">
            <a:avLst/>
          </a:prstGeom>
          <a:noFill/>
          <a:ln>
            <a:noFill/>
          </a:ln>
        </p:spPr>
        <p:txBody>
          <a:bodyPr anchorCtr="0" anchor="b" bIns="18900" lIns="18900" spcFirstLastPara="1" rIns="18900" wrap="square" tIns="18900">
            <a:noAutofit/>
          </a:bodyPr>
          <a:lstStyle>
            <a:lvl1pPr lvl="0" marR="0" rtl="0" algn="l">
              <a:lnSpc>
                <a:spcPct val="9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53" name="Google Shape;353;p41"/>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Mosaic">
  <p:cSld name="Title &amp; Subtitle Mosaic">
    <p:spTree>
      <p:nvGrpSpPr>
        <p:cNvPr id="354" name="Shape 354"/>
        <p:cNvGrpSpPr/>
        <p:nvPr/>
      </p:nvGrpSpPr>
      <p:grpSpPr>
        <a:xfrm>
          <a:off x="0" y="0"/>
          <a:ext cx="0" cy="0"/>
          <a:chOff x="0" y="0"/>
          <a:chExt cx="0" cy="0"/>
        </a:xfrm>
      </p:grpSpPr>
      <p:sp>
        <p:nvSpPr>
          <p:cNvPr id="355" name="Google Shape;355;p42"/>
          <p:cNvSpPr/>
          <p:nvPr>
            <p:ph idx="2" type="pic"/>
          </p:nvPr>
        </p:nvSpPr>
        <p:spPr>
          <a:xfrm>
            <a:off x="5490195" y="3327192"/>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56" name="Google Shape;356;p42"/>
          <p:cNvSpPr/>
          <p:nvPr>
            <p:ph idx="3" type="pic"/>
          </p:nvPr>
        </p:nvSpPr>
        <p:spPr>
          <a:xfrm>
            <a:off x="5492017" y="335280"/>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57" name="Google Shape;357;p42"/>
          <p:cNvSpPr/>
          <p:nvPr/>
        </p:nvSpPr>
        <p:spPr>
          <a:xfrm>
            <a:off x="5490195" y="1831236"/>
            <a:ext cx="1590600" cy="1369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58" name="Google Shape;358;p42"/>
          <p:cNvSpPr/>
          <p:nvPr/>
        </p:nvSpPr>
        <p:spPr>
          <a:xfrm>
            <a:off x="7206641" y="3327192"/>
            <a:ext cx="1590600" cy="13692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59" name="Google Shape;359;p42"/>
          <p:cNvSpPr/>
          <p:nvPr>
            <p:ph idx="4" type="pic"/>
          </p:nvPr>
        </p:nvSpPr>
        <p:spPr>
          <a:xfrm>
            <a:off x="7206641" y="1831236"/>
            <a:ext cx="1590600" cy="1369200"/>
          </a:xfrm>
          <a:prstGeom prst="rect">
            <a:avLst/>
          </a:prstGeom>
          <a:noFill/>
          <a:ln>
            <a:noFill/>
          </a:ln>
        </p:spPr>
        <p:txBody>
          <a:bodyPr anchorCtr="0" anchor="t" bIns="17000" lIns="34025" spcFirstLastPara="1" rIns="34025" wrap="square" tIns="17000">
            <a:noAutofit/>
          </a:bodyPr>
          <a:lstStyle>
            <a:lvl1pPr lvl="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1pPr>
            <a:lvl2pPr lvl="1"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2pPr>
            <a:lvl3pPr lvl="2"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3pPr>
            <a:lvl4pPr lvl="3"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4pPr>
            <a:lvl5pPr lvl="4"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5pPr>
            <a:lvl6pPr lvl="5"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lvl="6"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lvl="7"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lvl="8"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60" name="Google Shape;360;p42"/>
          <p:cNvSpPr/>
          <p:nvPr/>
        </p:nvSpPr>
        <p:spPr>
          <a:xfrm>
            <a:off x="343126" y="335280"/>
            <a:ext cx="5021400" cy="4361100"/>
          </a:xfrm>
          <a:prstGeom prst="rect">
            <a:avLst/>
          </a:prstGeom>
          <a:solidFill>
            <a:srgbClr val="F28C1C"/>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61" name="Google Shape;361;p42"/>
          <p:cNvSpPr txBox="1"/>
          <p:nvPr>
            <p:ph type="title"/>
          </p:nvPr>
        </p:nvSpPr>
        <p:spPr>
          <a:xfrm>
            <a:off x="676050" y="1632709"/>
            <a:ext cx="4355700" cy="1766100"/>
          </a:xfrm>
          <a:prstGeom prst="rect">
            <a:avLst/>
          </a:prstGeom>
          <a:noFill/>
          <a:ln>
            <a:noFill/>
          </a:ln>
        </p:spPr>
        <p:txBody>
          <a:bodyPr anchorCtr="0" anchor="b" bIns="18900" lIns="18900" spcFirstLastPara="1" rIns="18900" wrap="square" tIns="18900">
            <a:noAutofit/>
          </a:bodyPr>
          <a:lstStyle>
            <a:lvl1pPr lvl="0" marR="0" rtl="0" algn="l">
              <a:lnSpc>
                <a:spcPct val="90000"/>
              </a:lnSpc>
              <a:spcBef>
                <a:spcPts val="0"/>
              </a:spcBef>
              <a:spcAft>
                <a:spcPts val="0"/>
              </a:spcAft>
              <a:buClr>
                <a:srgbClr val="FFFFFF"/>
              </a:buClr>
              <a:buSzPts val="3600"/>
              <a:buFont typeface="Avenir"/>
              <a:buNone/>
              <a:defRPr b="0" i="0" sz="3600" u="none" cap="none" strike="noStrike">
                <a:solidFill>
                  <a:srgbClr val="FFFFFF"/>
                </a:solidFill>
                <a:latin typeface="Avenir"/>
                <a:ea typeface="Avenir"/>
                <a:cs typeface="Avenir"/>
                <a:sym typeface="Avenir"/>
              </a:defRPr>
            </a:lvl1pPr>
            <a:lvl2pPr lvl="1"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2pPr>
            <a:lvl3pPr lvl="2"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3pPr>
            <a:lvl4pPr lvl="3"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4pPr>
            <a:lvl5pPr lvl="4"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5pPr>
            <a:lvl6pPr lvl="5"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6pPr>
            <a:lvl7pPr lvl="6"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7pPr>
            <a:lvl8pPr lvl="7"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8pPr>
            <a:lvl9pPr lvl="8" marR="0" rtl="0" algn="ctr">
              <a:lnSpc>
                <a:spcPct val="100000"/>
              </a:lnSpc>
              <a:spcBef>
                <a:spcPts val="0"/>
              </a:spcBef>
              <a:spcAft>
                <a:spcPts val="0"/>
              </a:spcAft>
              <a:buClr>
                <a:srgbClr val="000000"/>
              </a:buClr>
              <a:buSzPts val="4100"/>
              <a:buFont typeface="Gill Sans"/>
              <a:buNone/>
              <a:defRPr b="0" i="0" sz="4100" u="none" cap="none" strike="noStrike">
                <a:solidFill>
                  <a:srgbClr val="000000"/>
                </a:solidFill>
                <a:latin typeface="Gill Sans"/>
                <a:ea typeface="Gill Sans"/>
                <a:cs typeface="Gill Sans"/>
                <a:sym typeface="Gill Sans"/>
              </a:defRPr>
            </a:lvl9pPr>
          </a:lstStyle>
          <a:p/>
        </p:txBody>
      </p:sp>
      <p:sp>
        <p:nvSpPr>
          <p:cNvPr id="362" name="Google Shape;362;p42"/>
          <p:cNvSpPr txBox="1"/>
          <p:nvPr>
            <p:ph idx="1" type="body"/>
          </p:nvPr>
        </p:nvSpPr>
        <p:spPr>
          <a:xfrm>
            <a:off x="677187" y="3398823"/>
            <a:ext cx="4353300" cy="971400"/>
          </a:xfrm>
          <a:prstGeom prst="rect">
            <a:avLst/>
          </a:prstGeom>
          <a:noFill/>
          <a:ln>
            <a:noFill/>
          </a:ln>
        </p:spPr>
        <p:txBody>
          <a:bodyPr anchorCtr="0" anchor="t" bIns="18900" lIns="18900" spcFirstLastPara="1" rIns="18900" wrap="square" tIns="18900">
            <a:noAutofit/>
          </a:bodyPr>
          <a:lstStyle>
            <a:lvl1pPr indent="-228600" lvl="0" marL="4572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1pPr>
            <a:lvl2pPr indent="-228600" lvl="1" marL="9144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2pPr>
            <a:lvl3pPr indent="-228600" lvl="2" marL="13716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3pPr>
            <a:lvl4pPr indent="-228600" lvl="3" marL="18288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4pPr>
            <a:lvl5pPr indent="-228600" lvl="4" marL="2286000" marR="0" rtl="0" algn="l">
              <a:lnSpc>
                <a:spcPct val="100000"/>
              </a:lnSpc>
              <a:spcBef>
                <a:spcPts val="0"/>
              </a:spcBef>
              <a:spcAft>
                <a:spcPts val="0"/>
              </a:spcAft>
              <a:buClr>
                <a:srgbClr val="FFFFFF"/>
              </a:buClr>
              <a:buSzPts val="1200"/>
              <a:buFont typeface="Avenir"/>
              <a:buNone/>
              <a:defRPr b="0" i="0" sz="1200" u="none" cap="none" strike="noStrike">
                <a:solidFill>
                  <a:srgbClr val="FFFFFF"/>
                </a:solidFill>
                <a:latin typeface="Avenir"/>
                <a:ea typeface="Avenir"/>
                <a:cs typeface="Avenir"/>
                <a:sym typeface="Avenir"/>
              </a:defRPr>
            </a:lvl5pPr>
            <a:lvl6pPr indent="-431800" lvl="5" marL="27432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6pPr>
            <a:lvl7pPr indent="-431800" lvl="6" marL="32004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7pPr>
            <a:lvl8pPr indent="-431800" lvl="7" marL="36576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8pPr>
            <a:lvl9pPr indent="-431800" lvl="8" marL="4114800" marR="0" rtl="0" algn="l">
              <a:lnSpc>
                <a:spcPct val="100000"/>
              </a:lnSpc>
              <a:spcBef>
                <a:spcPts val="1300"/>
              </a:spcBef>
              <a:spcAft>
                <a:spcPts val="0"/>
              </a:spcAft>
              <a:buClr>
                <a:srgbClr val="000000"/>
              </a:buClr>
              <a:buSzPts val="3200"/>
              <a:buFont typeface="Gill Sans"/>
              <a:buChar char="•"/>
              <a:defRPr b="0" i="0" sz="1900" u="none" cap="none" strike="noStrike">
                <a:solidFill>
                  <a:srgbClr val="000000"/>
                </a:solidFill>
                <a:latin typeface="Gill Sans"/>
                <a:ea typeface="Gill Sans"/>
                <a:cs typeface="Gill Sans"/>
                <a:sym typeface="Gill Sans"/>
              </a:defRPr>
            </a:lvl9pPr>
          </a:lstStyle>
          <a:p/>
        </p:txBody>
      </p:sp>
      <p:sp>
        <p:nvSpPr>
          <p:cNvPr id="363" name="Google Shape;363;p42"/>
          <p:cNvSpPr/>
          <p:nvPr/>
        </p:nvSpPr>
        <p:spPr>
          <a:xfrm>
            <a:off x="7206641" y="335280"/>
            <a:ext cx="1590600" cy="1369200"/>
          </a:xfrm>
          <a:prstGeom prst="rect">
            <a:avLst/>
          </a:prstGeom>
          <a:solidFill>
            <a:srgbClr val="F5C365"/>
          </a:solid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200"/>
              <a:buFont typeface="Avenir"/>
              <a:buNone/>
            </a:pPr>
            <a:r>
              <a:t/>
            </a:r>
            <a:endParaRPr b="0" i="0" sz="1200" u="none" cap="none" strike="noStrike">
              <a:solidFill>
                <a:srgbClr val="C65A00"/>
              </a:solidFill>
              <a:latin typeface="Avenir"/>
              <a:ea typeface="Avenir"/>
              <a:cs typeface="Avenir"/>
              <a:sym typeface="Avenir"/>
            </a:endParaRPr>
          </a:p>
        </p:txBody>
      </p:sp>
      <p:sp>
        <p:nvSpPr>
          <p:cNvPr id="364" name="Google Shape;364;p42"/>
          <p:cNvSpPr txBox="1"/>
          <p:nvPr>
            <p:ph idx="12" type="sldNum"/>
          </p:nvPr>
        </p:nvSpPr>
        <p:spPr>
          <a:xfrm>
            <a:off x="511184" y="498288"/>
            <a:ext cx="780600" cy="544800"/>
          </a:xfrm>
          <a:prstGeom prst="rect">
            <a:avLst/>
          </a:prstGeom>
          <a:noFill/>
          <a:ln>
            <a:noFill/>
          </a:ln>
        </p:spPr>
        <p:txBody>
          <a:bodyPr anchorCtr="0" anchor="t" bIns="18900" lIns="18900" spcFirstLastPara="1" rIns="18900" wrap="square" tIns="18900">
            <a:noAutofit/>
          </a:bodyPr>
          <a:lstStyle>
            <a:lvl1pPr indent="0" lvl="0"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1pPr>
            <a:lvl2pPr indent="0" lvl="1"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2pPr>
            <a:lvl3pPr indent="0" lvl="2"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3pPr>
            <a:lvl4pPr indent="0" lvl="3"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4pPr>
            <a:lvl5pPr indent="0" lvl="4"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5pPr>
            <a:lvl6pPr indent="0" lvl="5"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6pPr>
            <a:lvl7pPr indent="0" lvl="6"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7pPr>
            <a:lvl8pPr indent="0" lvl="7"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8pPr>
            <a:lvl9pPr indent="0" lvl="8" marL="0" marR="0" rtl="0" algn="l">
              <a:lnSpc>
                <a:spcPct val="100000"/>
              </a:lnSpc>
              <a:spcBef>
                <a:spcPts val="0"/>
              </a:spcBef>
              <a:spcAft>
                <a:spcPts val="0"/>
              </a:spcAft>
              <a:buClr>
                <a:srgbClr val="FFFFFF"/>
              </a:buClr>
              <a:buSzPts val="3000"/>
              <a:buFont typeface="Avenir"/>
              <a:buNone/>
              <a:defRPr b="0" i="0" sz="3000" u="none" cap="none" strike="noStrike">
                <a:solidFill>
                  <a:srgbClr val="FFFFFF"/>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368" name="Shape 368"/>
        <p:cNvGrpSpPr/>
        <p:nvPr/>
      </p:nvGrpSpPr>
      <p:grpSpPr>
        <a:xfrm>
          <a:off x="0" y="0"/>
          <a:ext cx="0" cy="0"/>
          <a:chOff x="0" y="0"/>
          <a:chExt cx="0" cy="0"/>
        </a:xfrm>
      </p:grpSpPr>
      <p:sp>
        <p:nvSpPr>
          <p:cNvPr id="369" name="Google Shape;369;p44"/>
          <p:cNvSpPr txBox="1"/>
          <p:nvPr>
            <p:ph type="ctrTitle"/>
          </p:nvPr>
        </p:nvSpPr>
        <p:spPr>
          <a:xfrm>
            <a:off x="721425" y="2775847"/>
            <a:ext cx="5216700" cy="1134300"/>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p:txBody>
      </p:sp>
      <p:sp>
        <p:nvSpPr>
          <p:cNvPr id="370" name="Google Shape;370;p44"/>
          <p:cNvSpPr/>
          <p:nvPr/>
        </p:nvSpPr>
        <p:spPr>
          <a:xfrm>
            <a:off x="5938246" y="2476870"/>
            <a:ext cx="7218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4"/>
          <p:cNvSpPr/>
          <p:nvPr/>
        </p:nvSpPr>
        <p:spPr>
          <a:xfrm>
            <a:off x="6659861" y="2476870"/>
            <a:ext cx="7218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44"/>
          <p:cNvSpPr/>
          <p:nvPr/>
        </p:nvSpPr>
        <p:spPr>
          <a:xfrm>
            <a:off x="-1" y="2476870"/>
            <a:ext cx="7218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44"/>
          <p:cNvSpPr/>
          <p:nvPr/>
        </p:nvSpPr>
        <p:spPr>
          <a:xfrm>
            <a:off x="721425" y="2476870"/>
            <a:ext cx="52167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374" name="Shape 374"/>
        <p:cNvGrpSpPr/>
        <p:nvPr/>
      </p:nvGrpSpPr>
      <p:grpSpPr>
        <a:xfrm>
          <a:off x="0" y="0"/>
          <a:ext cx="0" cy="0"/>
          <a:chOff x="0" y="0"/>
          <a:chExt cx="0" cy="0"/>
        </a:xfrm>
      </p:grpSpPr>
      <p:sp>
        <p:nvSpPr>
          <p:cNvPr id="375" name="Google Shape;375;p45"/>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45"/>
          <p:cNvSpPr txBox="1"/>
          <p:nvPr>
            <p:ph type="ctrTitle"/>
          </p:nvPr>
        </p:nvSpPr>
        <p:spPr>
          <a:xfrm>
            <a:off x="685800" y="1548157"/>
            <a:ext cx="7772400" cy="11343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377" name="Google Shape;377;p45"/>
          <p:cNvSpPr txBox="1"/>
          <p:nvPr>
            <p:ph idx="1" type="subTitle"/>
          </p:nvPr>
        </p:nvSpPr>
        <p:spPr>
          <a:xfrm>
            <a:off x="685800" y="2776941"/>
            <a:ext cx="7772400" cy="7674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2400"/>
              <a:buNone/>
              <a:defRPr b="1" sz="2400">
                <a:solidFill>
                  <a:srgbClr val="FFFFFF"/>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sp>
        <p:nvSpPr>
          <p:cNvPr id="378" name="Google Shape;378;p45"/>
          <p:cNvSpPr/>
          <p:nvPr/>
        </p:nvSpPr>
        <p:spPr>
          <a:xfrm>
            <a:off x="3047704" y="3904120"/>
            <a:ext cx="3047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45"/>
          <p:cNvSpPr/>
          <p:nvPr/>
        </p:nvSpPr>
        <p:spPr>
          <a:xfrm>
            <a:off x="6096271" y="3904120"/>
            <a:ext cx="3047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5"/>
          <p:cNvSpPr/>
          <p:nvPr/>
        </p:nvSpPr>
        <p:spPr>
          <a:xfrm>
            <a:off x="1" y="3904120"/>
            <a:ext cx="3047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381" name="Shape 381"/>
        <p:cNvGrpSpPr/>
        <p:nvPr/>
      </p:nvGrpSpPr>
      <p:grpSpPr>
        <a:xfrm>
          <a:off x="0" y="0"/>
          <a:ext cx="0" cy="0"/>
          <a:chOff x="0" y="0"/>
          <a:chExt cx="0" cy="0"/>
        </a:xfrm>
      </p:grpSpPr>
      <p:sp>
        <p:nvSpPr>
          <p:cNvPr id="382" name="Google Shape;382;p46"/>
          <p:cNvSpPr txBox="1"/>
          <p:nvPr>
            <p:ph idx="1" type="body"/>
          </p:nvPr>
        </p:nvSpPr>
        <p:spPr>
          <a:xfrm>
            <a:off x="1710425" y="2113760"/>
            <a:ext cx="5723700" cy="801600"/>
          </a:xfrm>
          <a:prstGeom prst="rect">
            <a:avLst/>
          </a:prstGeom>
        </p:spPr>
        <p:txBody>
          <a:bodyPr anchorCtr="0" anchor="t" bIns="91425" lIns="91425" spcFirstLastPara="1" rIns="91425" wrap="square" tIns="91425">
            <a:noAutofit/>
          </a:bodyPr>
          <a:lstStyle>
            <a:lvl1pPr indent="-419100" lvl="0" marL="457200" rtl="0" algn="ctr">
              <a:spcBef>
                <a:spcPts val="600"/>
              </a:spcBef>
              <a:spcAft>
                <a:spcPts val="0"/>
              </a:spcAft>
              <a:buSzPts val="30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algn="ctr">
              <a:spcBef>
                <a:spcPts val="0"/>
              </a:spcBef>
              <a:spcAft>
                <a:spcPts val="0"/>
              </a:spcAft>
              <a:buSzPts val="1800"/>
              <a:buChar char="■"/>
              <a:defRPr i="1"/>
            </a:lvl9pPr>
          </a:lstStyle>
          <a:p/>
        </p:txBody>
      </p:sp>
      <p:sp>
        <p:nvSpPr>
          <p:cNvPr id="383" name="Google Shape;383;p46"/>
          <p:cNvSpPr txBox="1"/>
          <p:nvPr/>
        </p:nvSpPr>
        <p:spPr>
          <a:xfrm>
            <a:off x="3593400" y="1155165"/>
            <a:ext cx="19572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9600">
                <a:solidFill>
                  <a:srgbClr val="97ABBC"/>
                </a:solidFill>
              </a:rPr>
              <a:t>“</a:t>
            </a:r>
            <a:endParaRPr b="1" sz="9600">
              <a:solidFill>
                <a:srgbClr val="97ABBC"/>
              </a:solidFill>
            </a:endParaRPr>
          </a:p>
        </p:txBody>
      </p:sp>
      <p:sp>
        <p:nvSpPr>
          <p:cNvPr id="384" name="Google Shape;384;p46"/>
          <p:cNvSpPr/>
          <p:nvPr/>
        </p:nvSpPr>
        <p:spPr>
          <a:xfrm>
            <a:off x="5723283" y="1564127"/>
            <a:ext cx="17103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6"/>
          <p:cNvSpPr/>
          <p:nvPr/>
        </p:nvSpPr>
        <p:spPr>
          <a:xfrm>
            <a:off x="7434177" y="1564127"/>
            <a:ext cx="17103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6"/>
          <p:cNvSpPr/>
          <p:nvPr/>
        </p:nvSpPr>
        <p:spPr>
          <a:xfrm>
            <a:off x="0" y="1564127"/>
            <a:ext cx="17103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46"/>
          <p:cNvSpPr/>
          <p:nvPr/>
        </p:nvSpPr>
        <p:spPr>
          <a:xfrm>
            <a:off x="1710425" y="1564127"/>
            <a:ext cx="17103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388" name="Shape 388"/>
        <p:cNvGrpSpPr/>
        <p:nvPr/>
      </p:nvGrpSpPr>
      <p:grpSpPr>
        <a:xfrm>
          <a:off x="0" y="0"/>
          <a:ext cx="0" cy="0"/>
          <a:chOff x="0" y="0"/>
          <a:chExt cx="0" cy="0"/>
        </a:xfrm>
      </p:grpSpPr>
      <p:sp>
        <p:nvSpPr>
          <p:cNvPr id="389" name="Google Shape;389;p47"/>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90" name="Google Shape;390;p47"/>
          <p:cNvSpPr txBox="1"/>
          <p:nvPr>
            <p:ph idx="1" type="body"/>
          </p:nvPr>
        </p:nvSpPr>
        <p:spPr>
          <a:xfrm>
            <a:off x="893700" y="1343064"/>
            <a:ext cx="6462600" cy="3473400"/>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91" name="Google Shape;391;p47"/>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47"/>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47"/>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7"/>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395" name="Shape 395"/>
        <p:cNvGrpSpPr/>
        <p:nvPr/>
      </p:nvGrpSpPr>
      <p:grpSpPr>
        <a:xfrm>
          <a:off x="0" y="0"/>
          <a:ext cx="0" cy="0"/>
          <a:chOff x="0" y="0"/>
          <a:chExt cx="0" cy="0"/>
        </a:xfrm>
      </p:grpSpPr>
      <p:sp>
        <p:nvSpPr>
          <p:cNvPr id="396" name="Google Shape;396;p48"/>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97" name="Google Shape;397;p48"/>
          <p:cNvSpPr txBox="1"/>
          <p:nvPr>
            <p:ph idx="1" type="body"/>
          </p:nvPr>
        </p:nvSpPr>
        <p:spPr>
          <a:xfrm>
            <a:off x="893625" y="1173480"/>
            <a:ext cx="3136800" cy="3642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98" name="Google Shape;398;p48"/>
          <p:cNvSpPr txBox="1"/>
          <p:nvPr>
            <p:ph idx="2" type="body"/>
          </p:nvPr>
        </p:nvSpPr>
        <p:spPr>
          <a:xfrm>
            <a:off x="4219456" y="1173480"/>
            <a:ext cx="3136800" cy="3642900"/>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99" name="Google Shape;399;p48"/>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8"/>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48"/>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8"/>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48"/>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8"/>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8"/>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48"/>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407" name="Shape 407"/>
        <p:cNvGrpSpPr/>
        <p:nvPr/>
      </p:nvGrpSpPr>
      <p:grpSpPr>
        <a:xfrm>
          <a:off x="0" y="0"/>
          <a:ext cx="0" cy="0"/>
          <a:chOff x="0" y="0"/>
          <a:chExt cx="0" cy="0"/>
        </a:xfrm>
      </p:grpSpPr>
      <p:sp>
        <p:nvSpPr>
          <p:cNvPr id="408" name="Google Shape;408;p49"/>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09" name="Google Shape;409;p49"/>
          <p:cNvSpPr txBox="1"/>
          <p:nvPr>
            <p:ph idx="1" type="body"/>
          </p:nvPr>
        </p:nvSpPr>
        <p:spPr>
          <a:xfrm>
            <a:off x="893700"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0" name="Google Shape;410;p49"/>
          <p:cNvSpPr txBox="1"/>
          <p:nvPr>
            <p:ph idx="2" type="body"/>
          </p:nvPr>
        </p:nvSpPr>
        <p:spPr>
          <a:xfrm>
            <a:off x="3386404"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1" name="Google Shape;411;p49"/>
          <p:cNvSpPr txBox="1"/>
          <p:nvPr>
            <p:ph idx="3" type="body"/>
          </p:nvPr>
        </p:nvSpPr>
        <p:spPr>
          <a:xfrm>
            <a:off x="5879107" y="1173480"/>
            <a:ext cx="2371200" cy="3642900"/>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412" name="Google Shape;412;p49"/>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9"/>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49"/>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49"/>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49"/>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9"/>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49"/>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49"/>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0" name="Shape 420"/>
        <p:cNvGrpSpPr/>
        <p:nvPr/>
      </p:nvGrpSpPr>
      <p:grpSpPr>
        <a:xfrm>
          <a:off x="0" y="0"/>
          <a:ext cx="0" cy="0"/>
          <a:chOff x="0" y="0"/>
          <a:chExt cx="0" cy="0"/>
        </a:xfrm>
      </p:grpSpPr>
      <p:sp>
        <p:nvSpPr>
          <p:cNvPr id="421" name="Google Shape;421;p50"/>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422" name="Google Shape;422;p50"/>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0"/>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0"/>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0"/>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0"/>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0"/>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0"/>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0"/>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0" name="Shape 430"/>
        <p:cNvGrpSpPr/>
        <p:nvPr/>
      </p:nvGrpSpPr>
      <p:grpSpPr>
        <a:xfrm>
          <a:off x="0" y="0"/>
          <a:ext cx="0" cy="0"/>
          <a:chOff x="0" y="0"/>
          <a:chExt cx="0" cy="0"/>
        </a:xfrm>
      </p:grpSpPr>
      <p:sp>
        <p:nvSpPr>
          <p:cNvPr id="431" name="Google Shape;431;p51"/>
          <p:cNvSpPr txBox="1"/>
          <p:nvPr>
            <p:ph idx="1" type="body"/>
          </p:nvPr>
        </p:nvSpPr>
        <p:spPr>
          <a:xfrm>
            <a:off x="893700" y="4546630"/>
            <a:ext cx="6462600" cy="342900"/>
          </a:xfrm>
          <a:prstGeom prst="rect">
            <a:avLst/>
          </a:prstGeom>
        </p:spPr>
        <p:txBody>
          <a:bodyPr anchorCtr="0" anchor="b" bIns="91425" lIns="91425" spcFirstLastPara="1" rIns="91425" wrap="square" tIns="91425">
            <a:noAutofit/>
          </a:bodyPr>
          <a:lstStyle>
            <a:lvl1pPr indent="-228600" lvl="0" marL="457200">
              <a:spcBef>
                <a:spcPts val="360"/>
              </a:spcBef>
              <a:spcAft>
                <a:spcPts val="0"/>
              </a:spcAft>
              <a:buClr>
                <a:srgbClr val="2185C5"/>
              </a:buClr>
              <a:buSzPts val="1400"/>
              <a:buNone/>
              <a:defRPr sz="1400">
                <a:solidFill>
                  <a:srgbClr val="2185C5"/>
                </a:solidFill>
              </a:defRPr>
            </a:lvl1pPr>
          </a:lstStyle>
          <a:p/>
        </p:txBody>
      </p:sp>
      <p:sp>
        <p:nvSpPr>
          <p:cNvPr id="432" name="Google Shape;432;p51"/>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1"/>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1"/>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1"/>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1"/>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1"/>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1"/>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1"/>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6"/>
          <p:cNvSpPr txBox="1"/>
          <p:nvPr>
            <p:ph idx="1" type="body"/>
          </p:nvPr>
        </p:nvSpPr>
        <p:spPr>
          <a:xfrm>
            <a:off x="893700" y="4546630"/>
            <a:ext cx="6462600" cy="342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360"/>
              </a:spcBef>
              <a:spcAft>
                <a:spcPts val="0"/>
              </a:spcAft>
              <a:buClr>
                <a:srgbClr val="2185C5"/>
              </a:buClr>
              <a:buSzPts val="1400"/>
              <a:buFont typeface="Lato"/>
              <a:buNone/>
              <a:defRPr b="0" i="0" sz="1400" u="none" cap="none" strike="noStrike">
                <a:solidFill>
                  <a:srgbClr val="2185C5"/>
                </a:solidFill>
                <a:latin typeface="Lato"/>
                <a:ea typeface="Lato"/>
                <a:cs typeface="Lato"/>
                <a:sym typeface="Lato"/>
              </a:defRPr>
            </a:lvl1pPr>
          </a:lstStyle>
          <a:p/>
        </p:txBody>
      </p:sp>
      <p:sp>
        <p:nvSpPr>
          <p:cNvPr id="45" name="Google Shape;45;p6"/>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6"/>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6"/>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6"/>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6"/>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6"/>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6"/>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6"/>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0" name="Shape 440"/>
        <p:cNvGrpSpPr/>
        <p:nvPr/>
      </p:nvGrpSpPr>
      <p:grpSpPr>
        <a:xfrm>
          <a:off x="0" y="0"/>
          <a:ext cx="0" cy="0"/>
          <a:chOff x="0" y="0"/>
          <a:chExt cx="0" cy="0"/>
        </a:xfrm>
      </p:grpSpPr>
      <p:sp>
        <p:nvSpPr>
          <p:cNvPr id="441" name="Google Shape;441;p52"/>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2"/>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2"/>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2"/>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2"/>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2"/>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2"/>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2"/>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449" name="Shape 449"/>
        <p:cNvGrpSpPr/>
        <p:nvPr/>
      </p:nvGrpSpPr>
      <p:grpSpPr>
        <a:xfrm>
          <a:off x="0" y="0"/>
          <a:ext cx="0" cy="0"/>
          <a:chOff x="0" y="0"/>
          <a:chExt cx="0" cy="0"/>
        </a:xfrm>
      </p:grpSpPr>
      <p:sp>
        <p:nvSpPr>
          <p:cNvPr id="450" name="Google Shape;450;p53"/>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3"/>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3"/>
          <p:cNvSpPr/>
          <p:nvPr/>
        </p:nvSpPr>
        <p:spPr>
          <a:xfrm>
            <a:off x="0" y="4953740"/>
            <a:ext cx="893700" cy="75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3"/>
          <p:cNvSpPr/>
          <p:nvPr/>
        </p:nvSpPr>
        <p:spPr>
          <a:xfrm>
            <a:off x="893710" y="4953740"/>
            <a:ext cx="6462600" cy="75300"/>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3"/>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3"/>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3"/>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3"/>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458" name="Shape 458"/>
        <p:cNvGrpSpPr/>
        <p:nvPr/>
      </p:nvGrpSpPr>
      <p:grpSpPr>
        <a:xfrm>
          <a:off x="0" y="0"/>
          <a:ext cx="0" cy="0"/>
          <a:chOff x="0" y="0"/>
          <a:chExt cx="0" cy="0"/>
        </a:xfrm>
      </p:grpSpPr>
      <p:sp>
        <p:nvSpPr>
          <p:cNvPr id="459" name="Google Shape;459;p54"/>
          <p:cNvSpPr/>
          <p:nvPr/>
        </p:nvSpPr>
        <p:spPr>
          <a:xfrm>
            <a:off x="0" y="4131190"/>
            <a:ext cx="9144000" cy="897900"/>
          </a:xfrm>
          <a:prstGeom prst="rect">
            <a:avLst/>
          </a:pr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Font typeface="Arial"/>
              <a:buNone/>
            </a:pPr>
            <a:r>
              <a:t/>
            </a:r>
            <a:endParaRPr b="0" i="0" sz="1400" u="none" cap="none" strike="noStrike">
              <a:solidFill>
                <a:srgbClr val="000000"/>
              </a:solidFill>
              <a:latin typeface="Arial"/>
              <a:ea typeface="Arial"/>
              <a:cs typeface="Arial"/>
              <a:sym typeface="Arial"/>
            </a:endParaRPr>
          </a:p>
        </p:txBody>
      </p:sp>
      <p:cxnSp>
        <p:nvCxnSpPr>
          <p:cNvPr id="460" name="Google Shape;460;p54"/>
          <p:cNvCxnSpPr/>
          <p:nvPr/>
        </p:nvCxnSpPr>
        <p:spPr>
          <a:xfrm>
            <a:off x="0" y="4131190"/>
            <a:ext cx="9144000" cy="0"/>
          </a:xfrm>
          <a:prstGeom prst="straightConnector1">
            <a:avLst/>
          </a:prstGeom>
          <a:noFill/>
          <a:ln cap="flat" cmpd="sng" w="28575">
            <a:solidFill>
              <a:schemeClr val="dk1"/>
            </a:solidFill>
            <a:prstDash val="solid"/>
            <a:round/>
            <a:headEnd len="sm" w="sm" type="none"/>
            <a:tailEnd len="sm" w="sm" type="none"/>
          </a:ln>
        </p:spPr>
      </p:cxnSp>
      <p:sp>
        <p:nvSpPr>
          <p:cNvPr id="461" name="Google Shape;461;p54"/>
          <p:cNvSpPr txBox="1"/>
          <p:nvPr>
            <p:ph idx="1" type="body"/>
          </p:nvPr>
        </p:nvSpPr>
        <p:spPr>
          <a:xfrm>
            <a:off x="457200" y="4308391"/>
            <a:ext cx="8229600" cy="5082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chemeClr val="lt1"/>
              </a:buClr>
              <a:buSzPts val="3000"/>
              <a:buFont typeface="Trebuchet MS"/>
              <a:buNone/>
              <a:defRPr b="0" i="0" sz="1800" u="none" cap="none" strike="noStrike">
                <a:solidFill>
                  <a:schemeClr val="lt1"/>
                </a:solidFill>
                <a:latin typeface="Trebuchet MS"/>
                <a:ea typeface="Trebuchet MS"/>
                <a:cs typeface="Trebuchet MS"/>
                <a:sym typeface="Trebuchet MS"/>
              </a:defRPr>
            </a:lvl1pPr>
            <a:lvl2pPr indent="-228600" lvl="1" marL="914400" marR="0" rtl="0" algn="l">
              <a:lnSpc>
                <a:spcPct val="100000"/>
              </a:lnSpc>
              <a:spcBef>
                <a:spcPts val="48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2pPr>
            <a:lvl3pPr indent="-228600" lvl="2" marL="1371600" marR="0" rtl="0" algn="l">
              <a:lnSpc>
                <a:spcPct val="100000"/>
              </a:lnSpc>
              <a:spcBef>
                <a:spcPts val="480"/>
              </a:spcBef>
              <a:spcAft>
                <a:spcPts val="0"/>
              </a:spcAft>
              <a:buClr>
                <a:schemeClr val="dk2"/>
              </a:buClr>
              <a:buSzPts val="2400"/>
              <a:buFont typeface="Trebuchet MS"/>
              <a:buNone/>
              <a:defRPr b="0" i="0" sz="2400" u="none" cap="none" strike="noStrike">
                <a:solidFill>
                  <a:schemeClr val="dk2"/>
                </a:solidFill>
                <a:latin typeface="Trebuchet MS"/>
                <a:ea typeface="Trebuchet MS"/>
                <a:cs typeface="Trebuchet MS"/>
                <a:sym typeface="Trebuchet MS"/>
              </a:defRPr>
            </a:lvl3pPr>
            <a:lvl4pPr indent="-228600" lvl="3" marL="18288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4pPr>
            <a:lvl5pPr indent="-228600" lvl="4" marL="22860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5pPr>
            <a:lvl6pPr indent="-228600" lvl="5" marL="27432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6pPr>
            <a:lvl7pPr indent="-228600" lvl="6" marL="32004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7pPr>
            <a:lvl8pPr indent="-228600" lvl="7" marL="36576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8pPr>
            <a:lvl9pPr indent="-228600" lvl="8" marL="4114800" marR="0" rtl="0" algn="l">
              <a:lnSpc>
                <a:spcPct val="100000"/>
              </a:lnSpc>
              <a:spcBef>
                <a:spcPts val="360"/>
              </a:spcBef>
              <a:spcAft>
                <a:spcPts val="0"/>
              </a:spcAft>
              <a:buClr>
                <a:schemeClr val="dk2"/>
              </a:buClr>
              <a:buSzPts val="1800"/>
              <a:buFont typeface="Trebuchet MS"/>
              <a:buNone/>
              <a:defRPr b="0" i="0" sz="1800" u="none" cap="none" strike="noStrike">
                <a:solidFill>
                  <a:schemeClr val="dk2"/>
                </a:solidFill>
                <a:latin typeface="Trebuchet MS"/>
                <a:ea typeface="Trebuchet MS"/>
                <a:cs typeface="Trebuchet MS"/>
                <a:sym typeface="Trebuchet MS"/>
              </a:defRPr>
            </a:lvl9pPr>
          </a:lstStyle>
          <a:p/>
        </p:txBody>
      </p:sp>
      <p:sp>
        <p:nvSpPr>
          <p:cNvPr id="462" name="Google Shape;462;p54"/>
          <p:cNvSpPr txBox="1"/>
          <p:nvPr>
            <p:ph idx="12" type="sldNum"/>
          </p:nvPr>
        </p:nvSpPr>
        <p:spPr>
          <a:xfrm>
            <a:off x="8556791" y="4644298"/>
            <a:ext cx="548700" cy="384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1pPr>
            <a:lvl2pPr indent="0" lvl="1"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2pPr>
            <a:lvl3pPr indent="0" lvl="2"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3pPr>
            <a:lvl4pPr indent="0" lvl="3"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4pPr>
            <a:lvl5pPr indent="0" lvl="4"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5pPr>
            <a:lvl6pPr indent="0" lvl="5"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6pPr>
            <a:lvl7pPr indent="0" lvl="6"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7pPr>
            <a:lvl8pPr indent="0" lvl="7"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8pPr>
            <a:lvl9pPr indent="0" lvl="8" marL="0" marR="0" rtl="0" algn="l">
              <a:lnSpc>
                <a:spcPct val="100000"/>
              </a:lnSpc>
              <a:spcBef>
                <a:spcPts val="0"/>
              </a:spcBef>
              <a:spcAft>
                <a:spcPts val="0"/>
              </a:spcAft>
              <a:buClr>
                <a:schemeClr val="lt1"/>
              </a:buClr>
              <a:buFont typeface="Arial"/>
              <a:buNone/>
              <a:defRPr b="0" i="0" sz="14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7"/>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7"/>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p7"/>
          <p:cNvSpPr/>
          <p:nvPr/>
        </p:nvSpPr>
        <p:spPr>
          <a:xfrm>
            <a:off x="0" y="4953740"/>
            <a:ext cx="8937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 name="Google Shape;57;p7"/>
          <p:cNvSpPr/>
          <p:nvPr/>
        </p:nvSpPr>
        <p:spPr>
          <a:xfrm>
            <a:off x="893710" y="4953740"/>
            <a:ext cx="6462600" cy="75300"/>
          </a:xfrm>
          <a:prstGeom prst="rect">
            <a:avLst/>
          </a:prstGeom>
          <a:solidFill>
            <a:srgbClr val="2185C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7"/>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7"/>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7"/>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7"/>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62" name="Shape 62"/>
        <p:cNvGrpSpPr/>
        <p:nvPr/>
      </p:nvGrpSpPr>
      <p:grpSpPr>
        <a:xfrm>
          <a:off x="0" y="0"/>
          <a:ext cx="0" cy="0"/>
          <a:chOff x="0" y="0"/>
          <a:chExt cx="0" cy="0"/>
        </a:xfrm>
      </p:grpSpPr>
      <p:sp>
        <p:nvSpPr>
          <p:cNvPr id="63" name="Google Shape;63;p8"/>
          <p:cNvSpPr/>
          <p:nvPr/>
        </p:nvSpPr>
        <p:spPr>
          <a:xfrm>
            <a:off x="7356366" y="4953740"/>
            <a:ext cx="893700" cy="75300"/>
          </a:xfrm>
          <a:prstGeom prst="rect">
            <a:avLst/>
          </a:prstGeom>
          <a:solidFill>
            <a:srgbClr val="FF971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p8"/>
          <p:cNvSpPr/>
          <p:nvPr/>
        </p:nvSpPr>
        <p:spPr>
          <a:xfrm>
            <a:off x="8250312" y="4953740"/>
            <a:ext cx="893700" cy="75300"/>
          </a:xfrm>
          <a:prstGeom prst="rect">
            <a:avLst/>
          </a:prstGeom>
          <a:solidFill>
            <a:srgbClr val="F202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8"/>
          <p:cNvSpPr/>
          <p:nvPr/>
        </p:nvSpPr>
        <p:spPr>
          <a:xfrm>
            <a:off x="0" y="4953740"/>
            <a:ext cx="893700" cy="75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8"/>
          <p:cNvSpPr/>
          <p:nvPr/>
        </p:nvSpPr>
        <p:spPr>
          <a:xfrm>
            <a:off x="893710" y="4953740"/>
            <a:ext cx="6462600" cy="75300"/>
          </a:xfrm>
          <a:prstGeom prst="rect">
            <a:avLst/>
          </a:prstGeom>
          <a:solidFill>
            <a:srgbClr val="7ECEF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8"/>
          <p:cNvSpPr/>
          <p:nvPr/>
        </p:nvSpPr>
        <p:spPr>
          <a:xfrm>
            <a:off x="7356366" y="4953740"/>
            <a:ext cx="893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8"/>
          <p:cNvSpPr/>
          <p:nvPr/>
        </p:nvSpPr>
        <p:spPr>
          <a:xfrm>
            <a:off x="8250312" y="4953740"/>
            <a:ext cx="893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8"/>
          <p:cNvSpPr/>
          <p:nvPr/>
        </p:nvSpPr>
        <p:spPr>
          <a:xfrm>
            <a:off x="0" y="4953740"/>
            <a:ext cx="893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8"/>
          <p:cNvSpPr/>
          <p:nvPr/>
        </p:nvSpPr>
        <p:spPr>
          <a:xfrm>
            <a:off x="893710" y="4953740"/>
            <a:ext cx="64626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71" name="Shape 71"/>
        <p:cNvGrpSpPr/>
        <p:nvPr/>
      </p:nvGrpSpPr>
      <p:grpSpPr>
        <a:xfrm>
          <a:off x="0" y="0"/>
          <a:ext cx="0" cy="0"/>
          <a:chOff x="0" y="0"/>
          <a:chExt cx="0" cy="0"/>
        </a:xfrm>
      </p:grpSpPr>
      <p:sp>
        <p:nvSpPr>
          <p:cNvPr id="72" name="Google Shape;72;p9"/>
          <p:cNvSpPr txBox="1"/>
          <p:nvPr>
            <p:ph idx="1" type="body"/>
          </p:nvPr>
        </p:nvSpPr>
        <p:spPr>
          <a:xfrm>
            <a:off x="1710425" y="2113760"/>
            <a:ext cx="5723700" cy="801600"/>
          </a:xfrm>
          <a:prstGeom prst="rect">
            <a:avLst/>
          </a:prstGeom>
          <a:noFill/>
          <a:ln>
            <a:noFill/>
          </a:ln>
        </p:spPr>
        <p:txBody>
          <a:bodyPr anchorCtr="0" anchor="t" bIns="91425" lIns="91425" spcFirstLastPara="1" rIns="91425" wrap="square" tIns="91425">
            <a:noAutofit/>
          </a:bodyPr>
          <a:lstStyle>
            <a:lvl1pPr indent="-419100" lvl="0" marL="457200" marR="0" rtl="0" algn="ctr">
              <a:lnSpc>
                <a:spcPct val="100000"/>
              </a:lnSpc>
              <a:spcBef>
                <a:spcPts val="600"/>
              </a:spcBef>
              <a:spcAft>
                <a:spcPts val="0"/>
              </a:spcAft>
              <a:buClr>
                <a:srgbClr val="000000"/>
              </a:buClr>
              <a:buSzPts val="3000"/>
              <a:buFont typeface="Lato"/>
              <a:buChar char="●"/>
              <a:defRPr b="0" i="1" sz="3000" u="none" cap="none" strike="noStrike">
                <a:solidFill>
                  <a:srgbClr val="000000"/>
                </a:solidFill>
                <a:latin typeface="Lato"/>
                <a:ea typeface="Lato"/>
                <a:cs typeface="Lato"/>
                <a:sym typeface="Lato"/>
              </a:defRPr>
            </a:lvl1pPr>
            <a:lvl2pPr indent="-381000" lvl="1" marL="914400" marR="0" rtl="0" algn="ctr">
              <a:lnSpc>
                <a:spcPct val="100000"/>
              </a:lnSpc>
              <a:spcBef>
                <a:spcPts val="0"/>
              </a:spcBef>
              <a:spcAft>
                <a:spcPts val="0"/>
              </a:spcAft>
              <a:buClr>
                <a:srgbClr val="000000"/>
              </a:buClr>
              <a:buSzPts val="2400"/>
              <a:buFont typeface="Lato"/>
              <a:buChar char="○"/>
              <a:defRPr b="0" i="1" sz="2400" u="none" cap="none" strike="noStrike">
                <a:solidFill>
                  <a:srgbClr val="000000"/>
                </a:solidFill>
                <a:latin typeface="Lato"/>
                <a:ea typeface="Lato"/>
                <a:cs typeface="Lato"/>
                <a:sym typeface="Lato"/>
              </a:defRPr>
            </a:lvl2pPr>
            <a:lvl3pPr indent="-381000" lvl="2" marL="1371600" marR="0" rtl="0" algn="ctr">
              <a:lnSpc>
                <a:spcPct val="100000"/>
              </a:lnSpc>
              <a:spcBef>
                <a:spcPts val="0"/>
              </a:spcBef>
              <a:spcAft>
                <a:spcPts val="0"/>
              </a:spcAft>
              <a:buClr>
                <a:srgbClr val="000000"/>
              </a:buClr>
              <a:buSzPts val="2400"/>
              <a:buFont typeface="Lato"/>
              <a:buChar char="■"/>
              <a:defRPr b="0" i="1" sz="2400" u="none" cap="none" strike="noStrike">
                <a:solidFill>
                  <a:srgbClr val="000000"/>
                </a:solidFill>
                <a:latin typeface="Lato"/>
                <a:ea typeface="Lato"/>
                <a:cs typeface="Lato"/>
                <a:sym typeface="Lato"/>
              </a:defRPr>
            </a:lvl3pPr>
            <a:lvl4pPr indent="-342900" lvl="3" marL="18288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4pPr>
            <a:lvl5pPr indent="-342900" lvl="4" marL="22860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5pPr>
            <a:lvl6pPr indent="-342900" lvl="5" marL="27432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6pPr>
            <a:lvl7pPr indent="-342900" lvl="6" marL="32004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7pPr>
            <a:lvl8pPr indent="-342900" lvl="7" marL="36576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8pPr>
            <a:lvl9pPr indent="-342900" lvl="8" marL="4114800" marR="0" rtl="0" algn="ctr">
              <a:lnSpc>
                <a:spcPct val="100000"/>
              </a:lnSpc>
              <a:spcBef>
                <a:spcPts val="0"/>
              </a:spcBef>
              <a:spcAft>
                <a:spcPts val="0"/>
              </a:spcAft>
              <a:buClr>
                <a:srgbClr val="000000"/>
              </a:buClr>
              <a:buSzPts val="1800"/>
              <a:buFont typeface="Lato"/>
              <a:buChar char="■"/>
              <a:defRPr b="0" i="1" sz="1800" u="none" cap="none" strike="noStrike">
                <a:solidFill>
                  <a:srgbClr val="000000"/>
                </a:solidFill>
                <a:latin typeface="Lato"/>
                <a:ea typeface="Lato"/>
                <a:cs typeface="Lato"/>
                <a:sym typeface="Lato"/>
              </a:defRPr>
            </a:lvl9pPr>
          </a:lstStyle>
          <a:p/>
        </p:txBody>
      </p:sp>
      <p:sp>
        <p:nvSpPr>
          <p:cNvPr id="73" name="Google Shape;73;p9"/>
          <p:cNvSpPr txBox="1"/>
          <p:nvPr/>
        </p:nvSpPr>
        <p:spPr>
          <a:xfrm>
            <a:off x="3593400" y="1155165"/>
            <a:ext cx="1957200" cy="63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t/>
            </a:r>
            <a:endParaRPr b="1" i="0" sz="9600" u="none" cap="none" strike="noStrike">
              <a:solidFill>
                <a:srgbClr val="97ABBC"/>
              </a:solidFill>
              <a:latin typeface="Arial"/>
              <a:ea typeface="Arial"/>
              <a:cs typeface="Arial"/>
              <a:sym typeface="Arial"/>
            </a:endParaRPr>
          </a:p>
        </p:txBody>
      </p:sp>
      <p:sp>
        <p:nvSpPr>
          <p:cNvPr id="74" name="Google Shape;74;p9"/>
          <p:cNvSpPr/>
          <p:nvPr/>
        </p:nvSpPr>
        <p:spPr>
          <a:xfrm>
            <a:off x="5723283" y="1564127"/>
            <a:ext cx="17103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9"/>
          <p:cNvSpPr/>
          <p:nvPr/>
        </p:nvSpPr>
        <p:spPr>
          <a:xfrm>
            <a:off x="7434177" y="1564127"/>
            <a:ext cx="17103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9"/>
          <p:cNvSpPr/>
          <p:nvPr/>
        </p:nvSpPr>
        <p:spPr>
          <a:xfrm>
            <a:off x="0" y="1564127"/>
            <a:ext cx="17103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9"/>
          <p:cNvSpPr/>
          <p:nvPr/>
        </p:nvSpPr>
        <p:spPr>
          <a:xfrm>
            <a:off x="1710425" y="1564127"/>
            <a:ext cx="1710300" cy="75300"/>
          </a:xfrm>
          <a:prstGeom prst="rect">
            <a:avLst/>
          </a:prstGeom>
          <a:solidFill>
            <a:srgbClr val="C60C3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78" name="Shape 78"/>
        <p:cNvGrpSpPr/>
        <p:nvPr/>
      </p:nvGrpSpPr>
      <p:grpSpPr>
        <a:xfrm>
          <a:off x="0" y="0"/>
          <a:ext cx="0" cy="0"/>
          <a:chOff x="0" y="0"/>
          <a:chExt cx="0" cy="0"/>
        </a:xfrm>
      </p:grpSpPr>
      <p:sp>
        <p:nvSpPr>
          <p:cNvPr id="79" name="Google Shape;79;p10"/>
          <p:cNvSpPr/>
          <p:nvPr/>
        </p:nvSpPr>
        <p:spPr>
          <a:xfrm>
            <a:off x="0" y="0"/>
            <a:ext cx="9144000" cy="3904200"/>
          </a:xfrm>
          <a:prstGeom prst="rect">
            <a:avLst/>
          </a:prstGeom>
          <a:solidFill>
            <a:srgbClr val="981E3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0"/>
          <p:cNvSpPr txBox="1"/>
          <p:nvPr>
            <p:ph type="ctrTitle"/>
          </p:nvPr>
        </p:nvSpPr>
        <p:spPr>
          <a:xfrm>
            <a:off x="685800" y="1548157"/>
            <a:ext cx="7772400" cy="11343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1pPr>
            <a:lvl2pPr lvl="1"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2pPr>
            <a:lvl3pPr lvl="2"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3pPr>
            <a:lvl4pPr lvl="3"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4pPr>
            <a:lvl5pPr lvl="4"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5pPr>
            <a:lvl6pPr lvl="5"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6pPr>
            <a:lvl7pPr lvl="6"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7pPr>
            <a:lvl8pPr lvl="7"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8pPr>
            <a:lvl9pPr lvl="8" marR="0" rtl="0" algn="ctr">
              <a:lnSpc>
                <a:spcPct val="100000"/>
              </a:lnSpc>
              <a:spcBef>
                <a:spcPts val="0"/>
              </a:spcBef>
              <a:spcAft>
                <a:spcPts val="0"/>
              </a:spcAft>
              <a:buClr>
                <a:srgbClr val="FFFFFF"/>
              </a:buClr>
              <a:buSzPts val="4800"/>
              <a:buFont typeface="Raleway"/>
              <a:buNone/>
              <a:defRPr b="0" i="0" sz="4800" u="none" cap="none" strike="noStrike">
                <a:solidFill>
                  <a:srgbClr val="FFFFFF"/>
                </a:solidFill>
                <a:latin typeface="Raleway"/>
                <a:ea typeface="Raleway"/>
                <a:cs typeface="Raleway"/>
                <a:sym typeface="Raleway"/>
              </a:defRPr>
            </a:lvl9pPr>
          </a:lstStyle>
          <a:p/>
        </p:txBody>
      </p:sp>
      <p:sp>
        <p:nvSpPr>
          <p:cNvPr id="81" name="Google Shape;81;p10"/>
          <p:cNvSpPr txBox="1"/>
          <p:nvPr>
            <p:ph idx="1" type="subTitle"/>
          </p:nvPr>
        </p:nvSpPr>
        <p:spPr>
          <a:xfrm>
            <a:off x="685800" y="2776941"/>
            <a:ext cx="7772400" cy="7674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1pPr>
            <a:lvl2pPr lvl="1"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2pPr>
            <a:lvl3pPr lvl="2"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3pPr>
            <a:lvl4pPr lvl="3"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4pPr>
            <a:lvl5pPr lvl="4"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5pPr>
            <a:lvl6pPr lvl="5"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6pPr>
            <a:lvl7pPr lvl="6"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7pPr>
            <a:lvl8pPr lvl="7"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8pPr>
            <a:lvl9pPr lvl="8" marR="0" rtl="0" algn="ctr">
              <a:lnSpc>
                <a:spcPct val="100000"/>
              </a:lnSpc>
              <a:spcBef>
                <a:spcPts val="0"/>
              </a:spcBef>
              <a:spcAft>
                <a:spcPts val="0"/>
              </a:spcAft>
              <a:buClr>
                <a:srgbClr val="FFFFFF"/>
              </a:buClr>
              <a:buSzPts val="2400"/>
              <a:buFont typeface="Lato"/>
              <a:buNone/>
              <a:defRPr b="1" i="0" sz="2400" u="none" cap="none" strike="noStrike">
                <a:solidFill>
                  <a:srgbClr val="FFFFFF"/>
                </a:solidFill>
                <a:latin typeface="Lato"/>
                <a:ea typeface="Lato"/>
                <a:cs typeface="Lato"/>
                <a:sym typeface="Lato"/>
              </a:defRPr>
            </a:lvl9pPr>
          </a:lstStyle>
          <a:p/>
        </p:txBody>
      </p:sp>
      <p:sp>
        <p:nvSpPr>
          <p:cNvPr id="82" name="Google Shape;82;p10"/>
          <p:cNvSpPr/>
          <p:nvPr/>
        </p:nvSpPr>
        <p:spPr>
          <a:xfrm>
            <a:off x="3047704" y="3904120"/>
            <a:ext cx="3047700" cy="75300"/>
          </a:xfrm>
          <a:prstGeom prst="rect">
            <a:avLst/>
          </a:prstGeom>
          <a:solidFill>
            <a:srgbClr val="00A5B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0"/>
          <p:cNvSpPr/>
          <p:nvPr/>
        </p:nvSpPr>
        <p:spPr>
          <a:xfrm>
            <a:off x="6096271" y="3904120"/>
            <a:ext cx="3047700" cy="75300"/>
          </a:xfrm>
          <a:prstGeom prst="rect">
            <a:avLst/>
          </a:prstGeom>
          <a:solidFill>
            <a:srgbClr val="FFB81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10"/>
          <p:cNvSpPr/>
          <p:nvPr/>
        </p:nvSpPr>
        <p:spPr>
          <a:xfrm>
            <a:off x="1" y="3904120"/>
            <a:ext cx="3047700" cy="75300"/>
          </a:xfrm>
          <a:prstGeom prst="rect">
            <a:avLst/>
          </a:prstGeom>
          <a:solidFill>
            <a:srgbClr val="ADA4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1.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3600"/>
              <a:buFont typeface="Raleway"/>
              <a:buNone/>
              <a:defRPr b="0" i="0" sz="3600" u="none" cap="none" strike="noStrike">
                <a:solidFill>
                  <a:srgbClr val="000000"/>
                </a:solidFill>
                <a:latin typeface="Raleway"/>
                <a:ea typeface="Raleway"/>
                <a:cs typeface="Raleway"/>
                <a:sym typeface="Raleway"/>
              </a:defRPr>
            </a:lvl1pPr>
            <a:lvl2pPr lvl="1"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2pPr>
            <a:lvl3pPr lvl="2"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3pPr>
            <a:lvl4pPr lvl="3"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4pPr>
            <a:lvl5pPr lvl="4"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5pPr>
            <a:lvl6pPr lvl="5"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6pPr>
            <a:lvl7pPr lvl="6"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7pPr>
            <a:lvl8pPr lvl="7"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8pPr>
            <a:lvl9pPr lvl="8" marR="0" rtl="0" algn="l">
              <a:lnSpc>
                <a:spcPct val="100000"/>
              </a:lnSpc>
              <a:spcBef>
                <a:spcPts val="0"/>
              </a:spcBef>
              <a:spcAft>
                <a:spcPts val="0"/>
              </a:spcAft>
              <a:buClr>
                <a:srgbClr val="97ABBC"/>
              </a:buClr>
              <a:buSzPts val="3600"/>
              <a:buFont typeface="Raleway"/>
              <a:buNone/>
              <a:defRPr b="0" i="0" sz="3600" u="none" cap="none" strike="noStrike">
                <a:solidFill>
                  <a:srgbClr val="97ABBC"/>
                </a:solidFill>
                <a:latin typeface="Raleway"/>
                <a:ea typeface="Raleway"/>
                <a:cs typeface="Raleway"/>
                <a:sym typeface="Raleway"/>
              </a:defRPr>
            </a:lvl9pPr>
          </a:lstStyle>
          <a:p/>
        </p:txBody>
      </p:sp>
      <p:sp>
        <p:nvSpPr>
          <p:cNvPr id="7" name="Google Shape;7;p1"/>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marR="0" rtl="0" algn="l">
              <a:lnSpc>
                <a:spcPct val="100000"/>
              </a:lnSpc>
              <a:spcBef>
                <a:spcPts val="600"/>
              </a:spcBef>
              <a:spcAft>
                <a:spcPts val="0"/>
              </a:spcAft>
              <a:buClr>
                <a:srgbClr val="000000"/>
              </a:buClr>
              <a:buSzPts val="3000"/>
              <a:buFont typeface="Lato"/>
              <a:buChar char="●"/>
              <a:defRPr b="0" i="0" sz="3000" u="none" cap="none" strike="noStrike">
                <a:solidFill>
                  <a:srgbClr val="000000"/>
                </a:solidFill>
                <a:latin typeface="Lato"/>
                <a:ea typeface="Lato"/>
                <a:cs typeface="Lato"/>
                <a:sym typeface="Lato"/>
              </a:defRPr>
            </a:lvl1pPr>
            <a:lvl2pPr indent="-381000" lvl="1" marL="9144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2pPr>
            <a:lvl3pPr indent="-381000" lvl="2" marL="1371600" marR="0" rtl="0" algn="l">
              <a:lnSpc>
                <a:spcPct val="100000"/>
              </a:lnSpc>
              <a:spcBef>
                <a:spcPts val="0"/>
              </a:spcBef>
              <a:spcAft>
                <a:spcPts val="0"/>
              </a:spcAft>
              <a:buClr>
                <a:srgbClr val="000000"/>
              </a:buClr>
              <a:buSzPts val="2400"/>
              <a:buFont typeface="Lato"/>
              <a:buChar char="■"/>
              <a:defRPr b="0" i="0" sz="2400" u="none" cap="none" strike="noStrike">
                <a:solidFill>
                  <a:srgbClr val="000000"/>
                </a:solidFill>
                <a:latin typeface="Lato"/>
                <a:ea typeface="Lato"/>
                <a:cs typeface="Lato"/>
                <a:sym typeface="Lato"/>
              </a:defRPr>
            </a:lvl3pPr>
            <a:lvl4pPr indent="-342900" lvl="3" marL="1828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4pPr>
            <a:lvl5pPr indent="-342900" lvl="4" marL="22860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5pPr>
            <a:lvl6pPr indent="-342900" lvl="5" marL="27432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6pPr>
            <a:lvl7pPr indent="-342900" lvl="6" marL="32004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7pPr>
            <a:lvl8pPr indent="-342900" lvl="7" marL="36576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8pPr>
            <a:lvl9pPr indent="-342900" lvl="8" marL="4114800" marR="0" rtl="0" algn="l">
              <a:lnSpc>
                <a:spcPct val="100000"/>
              </a:lnSpc>
              <a:spcBef>
                <a:spcPts val="0"/>
              </a:spcBef>
              <a:spcAft>
                <a:spcPts val="0"/>
              </a:spcAft>
              <a:buClr>
                <a:srgbClr val="000000"/>
              </a:buClr>
              <a:buSzPts val="1800"/>
              <a:buFont typeface="Lato"/>
              <a:buChar char="■"/>
              <a:defRPr b="0" i="0" sz="1800" u="none" cap="none" strike="noStrike">
                <a:solidFill>
                  <a:srgbClr val="000000"/>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365" name="Shape 365"/>
        <p:cNvGrpSpPr/>
        <p:nvPr/>
      </p:nvGrpSpPr>
      <p:grpSpPr>
        <a:xfrm>
          <a:off x="0" y="0"/>
          <a:ext cx="0" cy="0"/>
          <a:chOff x="0" y="0"/>
          <a:chExt cx="0" cy="0"/>
        </a:xfrm>
      </p:grpSpPr>
      <p:sp>
        <p:nvSpPr>
          <p:cNvPr id="366" name="Google Shape;366;p43"/>
          <p:cNvSpPr txBox="1"/>
          <p:nvPr>
            <p:ph type="title"/>
          </p:nvPr>
        </p:nvSpPr>
        <p:spPr>
          <a:xfrm>
            <a:off x="893700" y="201410"/>
            <a:ext cx="6462600" cy="8382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600"/>
              <a:buFont typeface="Raleway"/>
              <a:buNone/>
              <a:defRPr sz="3600">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367" name="Google Shape;367;p43"/>
          <p:cNvSpPr txBox="1"/>
          <p:nvPr>
            <p:ph idx="1" type="body"/>
          </p:nvPr>
        </p:nvSpPr>
        <p:spPr>
          <a:xfrm>
            <a:off x="893700" y="1343064"/>
            <a:ext cx="6462600" cy="34734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SzPts val="3000"/>
              <a:buFont typeface="Lato"/>
              <a:buChar char="●"/>
              <a:defRPr sz="3000">
                <a:latin typeface="Lato"/>
                <a:ea typeface="Lato"/>
                <a:cs typeface="Lato"/>
                <a:sym typeface="Lato"/>
              </a:defRPr>
            </a:lvl1pPr>
            <a:lvl2pPr indent="-381000" lvl="1" marL="914400">
              <a:spcBef>
                <a:spcPts val="0"/>
              </a:spcBef>
              <a:spcAft>
                <a:spcPts val="0"/>
              </a:spcAft>
              <a:buSzPts val="2400"/>
              <a:buFont typeface="Lato"/>
              <a:buChar char="○"/>
              <a:defRPr sz="2400">
                <a:latin typeface="Lato"/>
                <a:ea typeface="Lato"/>
                <a:cs typeface="Lato"/>
                <a:sym typeface="Lato"/>
              </a:defRPr>
            </a:lvl2pPr>
            <a:lvl3pPr indent="-381000" lvl="2" marL="1371600">
              <a:spcBef>
                <a:spcPts val="0"/>
              </a:spcBef>
              <a:spcAft>
                <a:spcPts val="0"/>
              </a:spcAft>
              <a:buSzPts val="2400"/>
              <a:buFont typeface="Lato"/>
              <a:buChar char="■"/>
              <a:defRPr sz="2400">
                <a:latin typeface="Lato"/>
                <a:ea typeface="Lato"/>
                <a:cs typeface="Lato"/>
                <a:sym typeface="Lato"/>
              </a:defRPr>
            </a:lvl3pPr>
            <a:lvl4pPr indent="-342900" lvl="3" marL="1828800">
              <a:spcBef>
                <a:spcPts val="0"/>
              </a:spcBef>
              <a:spcAft>
                <a:spcPts val="0"/>
              </a:spcAft>
              <a:buSzPts val="1800"/>
              <a:buFont typeface="Lato"/>
              <a:buChar char="●"/>
              <a:defRPr sz="1800">
                <a:latin typeface="Lato"/>
                <a:ea typeface="Lato"/>
                <a:cs typeface="Lato"/>
                <a:sym typeface="Lato"/>
              </a:defRPr>
            </a:lvl4pPr>
            <a:lvl5pPr indent="-342900" lvl="4" marL="2286000">
              <a:spcBef>
                <a:spcPts val="0"/>
              </a:spcBef>
              <a:spcAft>
                <a:spcPts val="0"/>
              </a:spcAft>
              <a:buSzPts val="1800"/>
              <a:buFont typeface="Lato"/>
              <a:buChar char="○"/>
              <a:defRPr sz="1800">
                <a:latin typeface="Lato"/>
                <a:ea typeface="Lato"/>
                <a:cs typeface="Lato"/>
                <a:sym typeface="Lato"/>
              </a:defRPr>
            </a:lvl5pPr>
            <a:lvl6pPr indent="-342900" lvl="5" marL="2743200">
              <a:spcBef>
                <a:spcPts val="0"/>
              </a:spcBef>
              <a:spcAft>
                <a:spcPts val="0"/>
              </a:spcAft>
              <a:buSzPts val="1800"/>
              <a:buFont typeface="Lato"/>
              <a:buChar char="■"/>
              <a:defRPr sz="1800">
                <a:latin typeface="Lato"/>
                <a:ea typeface="Lato"/>
                <a:cs typeface="Lato"/>
                <a:sym typeface="Lato"/>
              </a:defRPr>
            </a:lvl6pPr>
            <a:lvl7pPr indent="-342900" lvl="6" marL="3200400">
              <a:spcBef>
                <a:spcPts val="0"/>
              </a:spcBef>
              <a:spcAft>
                <a:spcPts val="0"/>
              </a:spcAft>
              <a:buSzPts val="1800"/>
              <a:buFont typeface="Lato"/>
              <a:buChar char="●"/>
              <a:defRPr sz="1800">
                <a:latin typeface="Lato"/>
                <a:ea typeface="Lato"/>
                <a:cs typeface="Lato"/>
                <a:sym typeface="Lato"/>
              </a:defRPr>
            </a:lvl7pPr>
            <a:lvl8pPr indent="-342900" lvl="7" marL="3657600">
              <a:spcBef>
                <a:spcPts val="0"/>
              </a:spcBef>
              <a:spcAft>
                <a:spcPts val="0"/>
              </a:spcAft>
              <a:buSzPts val="1800"/>
              <a:buFont typeface="Lato"/>
              <a:buChar char="○"/>
              <a:defRPr sz="1800">
                <a:latin typeface="Lato"/>
                <a:ea typeface="Lato"/>
                <a:cs typeface="Lato"/>
                <a:sym typeface="Lato"/>
              </a:defRPr>
            </a:lvl8pPr>
            <a:lvl9pPr indent="-342900" lvl="8" marL="411480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62.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31.jpg"/><Relationship Id="rId5"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4.xml"/><Relationship Id="rId3"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7.xml"/><Relationship Id="rId3" Type="http://schemas.openxmlformats.org/officeDocument/2006/relationships/image" Target="../media/image54.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26.png"/><Relationship Id="rId5"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15.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5.xml"/><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61.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png"/><Relationship Id="rId4" Type="http://schemas.openxmlformats.org/officeDocument/2006/relationships/image" Target="../media/image42.png"/><Relationship Id="rId5" Type="http://schemas.openxmlformats.org/officeDocument/2006/relationships/image" Target="../media/image41.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6.xml"/><Relationship Id="rId3"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7.xml"/><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9.xml"/><Relationship Id="rId3" Type="http://schemas.openxmlformats.org/officeDocument/2006/relationships/image" Target="../media/image5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7.jpg"/><Relationship Id="rId5" Type="http://schemas.openxmlformats.org/officeDocument/2006/relationships/image" Target="../media/image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 Id="rId3" Type="http://schemas.openxmlformats.org/officeDocument/2006/relationships/hyperlink" Target="http://www.slidescarnival.com/" TargetMode="External"/><Relationship Id="rId4" Type="http://schemas.openxmlformats.org/officeDocument/2006/relationships/hyperlink" Target="http://www.webalys.com/minicons" TargetMode="External"/><Relationship Id="rId5" Type="http://schemas.openxmlformats.org/officeDocument/2006/relationships/hyperlink" Target="http://creativecommons.org/licenses/by/4.0/" TargetMode="External"/><Relationship Id="rId6" Type="http://schemas.openxmlformats.org/officeDocument/2006/relationships/hyperlink" Target="http://mukurtu.org" TargetMode="External"/><Relationship Id="rId7" Type="http://schemas.openxmlformats.org/officeDocument/2006/relationships/hyperlink" Target="https://mukurtu.org/lear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4.xml"/><Relationship Id="rId3" Type="http://schemas.openxmlformats.org/officeDocument/2006/relationships/hyperlink" Target="https://native.wsu.edu/" TargetMode="External"/><Relationship Id="rId4" Type="http://schemas.openxmlformats.org/officeDocument/2006/relationships/hyperlink" Target="https://plateauportal.libraries.wsu.edu/" TargetMode="External"/><Relationship Id="rId5" Type="http://schemas.openxmlformats.org/officeDocument/2006/relationships/hyperlink" Target="https://plateauportal.libraries.wsu.edu/" TargetMode="External"/><Relationship Id="rId6" Type="http://schemas.openxmlformats.org/officeDocument/2006/relationships/hyperlink" Target="http://archives.hunaheritage.org/" TargetMode="External"/><Relationship Id="rId7" Type="http://schemas.openxmlformats.org/officeDocument/2006/relationships/hyperlink" Target="https://plateauportal.libraries.wsu.edu/"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5.xml"/><Relationship Id="rId3" Type="http://schemas.openxmlformats.org/officeDocument/2006/relationships/hyperlink" Target="https://plateauportal.libraries.wsu.edu/" TargetMode="External"/><Relationship Id="rId4" Type="http://schemas.openxmlformats.org/officeDocument/2006/relationships/hyperlink" Target="http://archives.hunaheritage.org/" TargetMode="External"/><Relationship Id="rId5" Type="http://schemas.openxmlformats.org/officeDocument/2006/relationships/hyperlink" Target="http://passamaquoddypeople.com/"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14.jpg"/><Relationship Id="rId6"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5"/>
          <p:cNvSpPr txBox="1"/>
          <p:nvPr>
            <p:ph type="ctrTitle"/>
          </p:nvPr>
        </p:nvSpPr>
        <p:spPr>
          <a:xfrm>
            <a:off x="307775" y="2775850"/>
            <a:ext cx="8512500" cy="11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Mukurtu CMS Introduction</a:t>
            </a:r>
            <a:endParaRPr/>
          </a:p>
          <a:p>
            <a:pPr indent="0" lvl="0" marL="0" rtl="0" algn="l">
              <a:spcBef>
                <a:spcPts val="0"/>
              </a:spcBef>
              <a:spcAft>
                <a:spcPts val="0"/>
              </a:spcAft>
              <a:buNone/>
            </a:pPr>
            <a:r>
              <a:rPr lang="en-US" sz="3600"/>
              <a:t>Digital Stewardship Curriculum</a:t>
            </a:r>
            <a:endParaRPr sz="3600"/>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64"/>
          <p:cNvSpPr txBox="1"/>
          <p:nvPr>
            <p:ph idx="4294967295" type="title"/>
          </p:nvPr>
        </p:nvSpPr>
        <p:spPr>
          <a:xfrm>
            <a:off x="819046" y="4048061"/>
            <a:ext cx="7335000" cy="360000"/>
          </a:xfrm>
          <a:prstGeom prst="rect">
            <a:avLst/>
          </a:prstGeom>
          <a:noFill/>
          <a:ln>
            <a:noFill/>
          </a:ln>
        </p:spPr>
        <p:txBody>
          <a:bodyPr anchorCtr="0" anchor="b" bIns="18900" lIns="18900" spcFirstLastPara="1" rIns="18900" wrap="square" tIns="18900">
            <a:noAutofit/>
          </a:bodyPr>
          <a:lstStyle/>
          <a:p>
            <a:pPr indent="0" lvl="0" marL="0" marR="0" rtl="0" algn="ctr">
              <a:lnSpc>
                <a:spcPct val="100000"/>
              </a:lnSpc>
              <a:spcBef>
                <a:spcPts val="0"/>
              </a:spcBef>
              <a:spcAft>
                <a:spcPts val="0"/>
              </a:spcAft>
              <a:buClr>
                <a:srgbClr val="FFFFFF"/>
              </a:buClr>
              <a:buSzPts val="1900"/>
              <a:buFont typeface="Avenir"/>
              <a:buNone/>
            </a:pPr>
            <a:r>
              <a:rPr i="0" lang="en-US" sz="3000" u="none" cap="none" strike="noStrike">
                <a:latin typeface="Raleway"/>
                <a:ea typeface="Raleway"/>
                <a:cs typeface="Raleway"/>
                <a:sym typeface="Raleway"/>
              </a:rPr>
              <a:t>continuum of access and obligations</a:t>
            </a:r>
            <a:endParaRPr sz="3000">
              <a:latin typeface="Raleway"/>
              <a:ea typeface="Raleway"/>
              <a:cs typeface="Raleway"/>
              <a:sym typeface="Raleway"/>
            </a:endParaRPr>
          </a:p>
        </p:txBody>
      </p:sp>
      <p:sp>
        <p:nvSpPr>
          <p:cNvPr id="531" name="Google Shape;531;p64"/>
          <p:cNvSpPr txBox="1"/>
          <p:nvPr/>
        </p:nvSpPr>
        <p:spPr>
          <a:xfrm>
            <a:off x="895116" y="1711361"/>
            <a:ext cx="827446" cy="381847"/>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2000"/>
              <a:buFont typeface="Avenir"/>
              <a:buNone/>
            </a:pPr>
            <a:r>
              <a:rPr b="1" i="0" lang="en-US" sz="2400" u="none" cap="none" strike="noStrike">
                <a:solidFill>
                  <a:srgbClr val="ADA400"/>
                </a:solidFill>
                <a:latin typeface="Raleway"/>
                <a:ea typeface="Raleway"/>
                <a:cs typeface="Raleway"/>
                <a:sym typeface="Raleway"/>
              </a:rPr>
              <a:t>open</a:t>
            </a:r>
            <a:endParaRPr sz="2400">
              <a:solidFill>
                <a:srgbClr val="ADA400"/>
              </a:solidFill>
              <a:latin typeface="Raleway"/>
              <a:ea typeface="Raleway"/>
              <a:cs typeface="Raleway"/>
              <a:sym typeface="Raleway"/>
            </a:endParaRPr>
          </a:p>
        </p:txBody>
      </p:sp>
      <p:sp>
        <p:nvSpPr>
          <p:cNvPr id="532" name="Google Shape;532;p64"/>
          <p:cNvSpPr txBox="1"/>
          <p:nvPr/>
        </p:nvSpPr>
        <p:spPr>
          <a:xfrm>
            <a:off x="7247898" y="1718350"/>
            <a:ext cx="1092900" cy="3678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900"/>
              <a:buFont typeface="Avenir"/>
              <a:buNone/>
            </a:pPr>
            <a:r>
              <a:rPr b="1" i="0" lang="en-US" sz="2400" u="none" cap="none" strike="noStrike">
                <a:solidFill>
                  <a:srgbClr val="00A5BD"/>
                </a:solidFill>
                <a:latin typeface="Raleway"/>
                <a:ea typeface="Raleway"/>
                <a:cs typeface="Raleway"/>
                <a:sym typeface="Raleway"/>
              </a:rPr>
              <a:t>closed</a:t>
            </a:r>
            <a:endParaRPr sz="2400">
              <a:solidFill>
                <a:srgbClr val="00A5BD"/>
              </a:solidFill>
              <a:latin typeface="Raleway"/>
              <a:ea typeface="Raleway"/>
              <a:cs typeface="Raleway"/>
              <a:sym typeface="Raleway"/>
            </a:endParaRPr>
          </a:p>
        </p:txBody>
      </p:sp>
      <p:sp>
        <p:nvSpPr>
          <p:cNvPr id="533" name="Google Shape;533;p64"/>
          <p:cNvSpPr txBox="1"/>
          <p:nvPr/>
        </p:nvSpPr>
        <p:spPr>
          <a:xfrm>
            <a:off x="2542673" y="1288050"/>
            <a:ext cx="706200" cy="3027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600"/>
              <a:buFont typeface="Avenir"/>
              <a:buNone/>
            </a:pPr>
            <a:r>
              <a:rPr i="0" lang="en-US" sz="1800" u="none" cap="none" strike="noStrike">
                <a:solidFill>
                  <a:srgbClr val="C60C30"/>
                </a:solidFill>
                <a:latin typeface="Raleway"/>
                <a:ea typeface="Raleway"/>
                <a:cs typeface="Raleway"/>
                <a:sym typeface="Raleway"/>
              </a:rPr>
              <a:t>death</a:t>
            </a:r>
            <a:endParaRPr sz="1800">
              <a:solidFill>
                <a:srgbClr val="C60C30"/>
              </a:solidFill>
              <a:latin typeface="Raleway"/>
              <a:ea typeface="Raleway"/>
              <a:cs typeface="Raleway"/>
              <a:sym typeface="Raleway"/>
            </a:endParaRPr>
          </a:p>
        </p:txBody>
      </p:sp>
      <p:sp>
        <p:nvSpPr>
          <p:cNvPr id="534" name="Google Shape;534;p64"/>
          <p:cNvSpPr txBox="1"/>
          <p:nvPr/>
        </p:nvSpPr>
        <p:spPr>
          <a:xfrm>
            <a:off x="5522702" y="2224850"/>
            <a:ext cx="1326900" cy="3027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600"/>
              <a:buFont typeface="Avenir"/>
              <a:buNone/>
            </a:pPr>
            <a:r>
              <a:rPr i="0" lang="en-US" sz="1800" u="none" cap="none" strike="noStrike">
                <a:solidFill>
                  <a:srgbClr val="C60C30"/>
                </a:solidFill>
                <a:latin typeface="Raleway"/>
                <a:ea typeface="Raleway"/>
                <a:cs typeface="Raleway"/>
                <a:sym typeface="Raleway"/>
              </a:rPr>
              <a:t>ritual status</a:t>
            </a:r>
            <a:endParaRPr sz="1800">
              <a:solidFill>
                <a:srgbClr val="C60C30"/>
              </a:solidFill>
              <a:latin typeface="Raleway"/>
              <a:ea typeface="Raleway"/>
              <a:cs typeface="Raleway"/>
              <a:sym typeface="Raleway"/>
            </a:endParaRPr>
          </a:p>
        </p:txBody>
      </p:sp>
      <p:sp>
        <p:nvSpPr>
          <p:cNvPr id="535" name="Google Shape;535;p64"/>
          <p:cNvSpPr txBox="1"/>
          <p:nvPr/>
        </p:nvSpPr>
        <p:spPr>
          <a:xfrm>
            <a:off x="2909224" y="2432575"/>
            <a:ext cx="887700" cy="3027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600"/>
              <a:buFont typeface="Avenir"/>
              <a:buNone/>
            </a:pPr>
            <a:r>
              <a:rPr i="0" lang="en-US" sz="1800" u="none" cap="none" strike="noStrike">
                <a:solidFill>
                  <a:srgbClr val="00A5BD"/>
                </a:solidFill>
                <a:latin typeface="Raleway"/>
                <a:ea typeface="Raleway"/>
                <a:cs typeface="Raleway"/>
                <a:sym typeface="Raleway"/>
              </a:rPr>
              <a:t>country</a:t>
            </a:r>
            <a:endParaRPr sz="1800">
              <a:solidFill>
                <a:srgbClr val="00A5BD"/>
              </a:solidFill>
              <a:latin typeface="Raleway"/>
              <a:ea typeface="Raleway"/>
              <a:cs typeface="Raleway"/>
              <a:sym typeface="Raleway"/>
            </a:endParaRPr>
          </a:p>
        </p:txBody>
      </p:sp>
      <p:sp>
        <p:nvSpPr>
          <p:cNvPr id="536" name="Google Shape;536;p64"/>
          <p:cNvSpPr txBox="1"/>
          <p:nvPr/>
        </p:nvSpPr>
        <p:spPr>
          <a:xfrm>
            <a:off x="5096703" y="1288050"/>
            <a:ext cx="1279800" cy="3027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600"/>
              <a:buFont typeface="Avenir"/>
              <a:buNone/>
            </a:pPr>
            <a:r>
              <a:rPr i="0" lang="en-US" sz="1800" u="none" cap="none" strike="noStrike">
                <a:solidFill>
                  <a:srgbClr val="ADA400"/>
                </a:solidFill>
                <a:latin typeface="Raleway"/>
                <a:ea typeface="Raleway"/>
                <a:cs typeface="Raleway"/>
                <a:sym typeface="Raleway"/>
              </a:rPr>
              <a:t>kin group</a:t>
            </a:r>
            <a:endParaRPr sz="1800">
              <a:solidFill>
                <a:srgbClr val="ADA400"/>
              </a:solidFill>
              <a:latin typeface="Raleway"/>
              <a:ea typeface="Raleway"/>
              <a:cs typeface="Raleway"/>
              <a:sym typeface="Raleway"/>
            </a:endParaRPr>
          </a:p>
        </p:txBody>
      </p:sp>
      <p:sp>
        <p:nvSpPr>
          <p:cNvPr id="537" name="Google Shape;537;p64"/>
          <p:cNvSpPr txBox="1"/>
          <p:nvPr/>
        </p:nvSpPr>
        <p:spPr>
          <a:xfrm>
            <a:off x="4044351" y="1923925"/>
            <a:ext cx="884400" cy="302700"/>
          </a:xfrm>
          <a:prstGeom prst="rect">
            <a:avLst/>
          </a:prstGeom>
          <a:noFill/>
          <a:ln>
            <a:noFill/>
          </a:ln>
        </p:spPr>
        <p:txBody>
          <a:bodyPr anchorCtr="0" anchor="ctr" bIns="18900" lIns="18900" spcFirstLastPara="1" rIns="18900" wrap="square" tIns="18900">
            <a:noAutofit/>
          </a:bodyPr>
          <a:lstStyle/>
          <a:p>
            <a:pPr indent="0" lvl="0" marL="0" marR="0" rtl="0" algn="l">
              <a:lnSpc>
                <a:spcPct val="100000"/>
              </a:lnSpc>
              <a:spcBef>
                <a:spcPts val="0"/>
              </a:spcBef>
              <a:spcAft>
                <a:spcPts val="0"/>
              </a:spcAft>
              <a:buClr>
                <a:srgbClr val="DC8600"/>
              </a:buClr>
              <a:buSzPts val="1600"/>
              <a:buFont typeface="Avenir"/>
              <a:buNone/>
            </a:pPr>
            <a:r>
              <a:rPr i="0" lang="en-US" sz="1800" u="none" cap="none" strike="noStrike">
                <a:solidFill>
                  <a:srgbClr val="FFB81C"/>
                </a:solidFill>
                <a:latin typeface="Raleway"/>
                <a:ea typeface="Raleway"/>
                <a:cs typeface="Raleway"/>
                <a:sym typeface="Raleway"/>
              </a:rPr>
              <a:t>gender</a:t>
            </a:r>
            <a:endParaRPr sz="1800">
              <a:solidFill>
                <a:srgbClr val="FFB81C"/>
              </a:solidFill>
              <a:latin typeface="Raleway"/>
              <a:ea typeface="Raleway"/>
              <a:cs typeface="Raleway"/>
              <a:sym typeface="Raleway"/>
            </a:endParaRPr>
          </a:p>
        </p:txBody>
      </p:sp>
      <p:sp>
        <p:nvSpPr>
          <p:cNvPr id="538" name="Google Shape;538;p64"/>
          <p:cNvSpPr/>
          <p:nvPr/>
        </p:nvSpPr>
        <p:spPr>
          <a:xfrm>
            <a:off x="277675" y="339400"/>
            <a:ext cx="8556900" cy="3003000"/>
          </a:xfrm>
          <a:prstGeom prst="rect">
            <a:avLst/>
          </a:prstGeom>
          <a:noFill/>
          <a:ln cap="flat" cmpd="sng" w="19050">
            <a:solidFill>
              <a:srgbClr val="00A5B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p65"/>
          <p:cNvSpPr txBox="1"/>
          <p:nvPr>
            <p:ph idx="4294967295" type="body"/>
          </p:nvPr>
        </p:nvSpPr>
        <p:spPr>
          <a:xfrm>
            <a:off x="1006506" y="2552629"/>
            <a:ext cx="3763200" cy="1424100"/>
          </a:xfrm>
          <a:prstGeom prst="rect">
            <a:avLst/>
          </a:prstGeom>
          <a:noFill/>
          <a:ln>
            <a:noFill/>
          </a:ln>
        </p:spPr>
        <p:txBody>
          <a:bodyPr anchorCtr="0" anchor="t" bIns="18900" lIns="18900" spcFirstLastPara="1" rIns="18900" wrap="square" tIns="18900">
            <a:noAutofit/>
          </a:bodyPr>
          <a:lstStyle/>
          <a:p>
            <a:pPr indent="0" lvl="0" marL="0" marR="0" rtl="0" algn="l">
              <a:lnSpc>
                <a:spcPct val="100000"/>
              </a:lnSpc>
              <a:spcBef>
                <a:spcPts val="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dilly bag</a:t>
            </a:r>
            <a:endParaRPr sz="500"/>
          </a:p>
          <a:p>
            <a:pPr indent="0" lvl="0" marL="0" marR="0" rtl="0" algn="l">
              <a:lnSpc>
                <a:spcPct val="100000"/>
              </a:lnSpc>
              <a:spcBef>
                <a:spcPts val="1200"/>
              </a:spcBef>
              <a:spcAft>
                <a:spcPts val="0"/>
              </a:spcAft>
              <a:buClr>
                <a:srgbClr val="000000"/>
              </a:buClr>
              <a:buSzPts val="2000"/>
              <a:buFont typeface="Avenir"/>
              <a:buNone/>
            </a:pPr>
            <a:r>
              <a:rPr b="0" i="0" lang="en-US" sz="2000" u="none" cap="none" strike="noStrike">
                <a:solidFill>
                  <a:srgbClr val="000000"/>
                </a:solidFill>
                <a:latin typeface="Avenir"/>
                <a:ea typeface="Avenir"/>
                <a:cs typeface="Avenir"/>
                <a:sym typeface="Avenir"/>
              </a:rPr>
              <a:t>South Australian Museum</a:t>
            </a:r>
            <a:endParaRPr sz="500"/>
          </a:p>
        </p:txBody>
      </p:sp>
      <p:sp>
        <p:nvSpPr>
          <p:cNvPr id="544" name="Google Shape;544;p65"/>
          <p:cNvSpPr txBox="1"/>
          <p:nvPr>
            <p:ph type="title"/>
          </p:nvPr>
        </p:nvSpPr>
        <p:spPr>
          <a:xfrm>
            <a:off x="1006500" y="1478935"/>
            <a:ext cx="6462600" cy="8382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700"/>
              <a:buFont typeface="Bodoni"/>
              <a:buNone/>
            </a:pPr>
            <a:r>
              <a:rPr i="0" lang="en-US" sz="2700" u="none" cap="none" strike="noStrike">
                <a:solidFill>
                  <a:srgbClr val="000000"/>
                </a:solidFill>
              </a:rPr>
              <a:t>M</a:t>
            </a:r>
            <a:r>
              <a:rPr lang="en-US" sz="2700"/>
              <a:t>ukurtu</a:t>
            </a:r>
            <a:r>
              <a:rPr i="0" lang="en-US" sz="2700" u="none" cap="none" strike="noStrike">
                <a:solidFill>
                  <a:srgbClr val="000000"/>
                </a:solidFill>
              </a:rPr>
              <a:t>: </a:t>
            </a:r>
            <a:endParaRPr sz="500"/>
          </a:p>
          <a:p>
            <a:pPr indent="0" lvl="0" marL="0" marR="0" rtl="0" algn="l">
              <a:lnSpc>
                <a:spcPct val="80000"/>
              </a:lnSpc>
              <a:spcBef>
                <a:spcPts val="0"/>
              </a:spcBef>
              <a:spcAft>
                <a:spcPts val="0"/>
              </a:spcAft>
              <a:buClr>
                <a:srgbClr val="000000"/>
              </a:buClr>
              <a:buSzPts val="2700"/>
              <a:buFont typeface="Bodoni"/>
              <a:buNone/>
            </a:pPr>
            <a:r>
              <a:rPr i="0" lang="en-US" sz="2700" u="none" cap="none" strike="noStrike">
                <a:solidFill>
                  <a:srgbClr val="000000"/>
                </a:solidFill>
              </a:rPr>
              <a:t>‘A S</a:t>
            </a:r>
            <a:r>
              <a:rPr lang="en-US" sz="2700"/>
              <a:t>afe Keeping Place</a:t>
            </a:r>
            <a:r>
              <a:rPr i="0" lang="en-US" sz="2700" u="none" cap="none" strike="noStrike">
                <a:solidFill>
                  <a:srgbClr val="000000"/>
                </a:solidFill>
              </a:rPr>
              <a:t>’</a:t>
            </a:r>
            <a:endParaRPr sz="500"/>
          </a:p>
        </p:txBody>
      </p:sp>
      <p:pic>
        <p:nvPicPr>
          <p:cNvPr descr="Image" id="545" name="Google Shape;545;p65"/>
          <p:cNvPicPr preferRelativeResize="0"/>
          <p:nvPr>
            <p:ph idx="2" type="pic"/>
          </p:nvPr>
        </p:nvPicPr>
        <p:blipFill rotWithShape="1">
          <a:blip r:embed="rId3">
            <a:alphaModFix/>
          </a:blip>
          <a:srcRect b="3721" l="0" r="0" t="3711"/>
          <a:stretch/>
        </p:blipFill>
        <p:spPr>
          <a:xfrm>
            <a:off x="5502957" y="638750"/>
            <a:ext cx="3126600" cy="4245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pic>
        <p:nvPicPr>
          <p:cNvPr descr="mukurtu_main.png" id="550" name="Google Shape;550;p66"/>
          <p:cNvPicPr preferRelativeResize="0"/>
          <p:nvPr>
            <p:ph idx="2" type="pic"/>
          </p:nvPr>
        </p:nvPicPr>
        <p:blipFill rotWithShape="1">
          <a:blip r:embed="rId3">
            <a:alphaModFix/>
          </a:blip>
          <a:srcRect b="18471" l="9933" r="9211" t="10864"/>
          <a:stretch/>
        </p:blipFill>
        <p:spPr>
          <a:xfrm>
            <a:off x="-104189" y="-98973"/>
            <a:ext cx="9436692" cy="516810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pic>
        <p:nvPicPr>
          <p:cNvPr descr="MFI.tiff" id="555" name="Google Shape;555;p67"/>
          <p:cNvPicPr preferRelativeResize="0"/>
          <p:nvPr>
            <p:ph idx="2" type="pic"/>
          </p:nvPr>
        </p:nvPicPr>
        <p:blipFill rotWithShape="1">
          <a:blip r:embed="rId3">
            <a:alphaModFix/>
          </a:blip>
          <a:srcRect b="7209" l="3598" r="4760" t="9737"/>
          <a:stretch/>
        </p:blipFill>
        <p:spPr>
          <a:xfrm>
            <a:off x="-228001" y="42913"/>
            <a:ext cx="9479792" cy="5098554"/>
          </a:xfrm>
          <a:prstGeom prst="rect">
            <a:avLst/>
          </a:prstGeom>
          <a:noFill/>
          <a:ln>
            <a:noFill/>
          </a:ln>
        </p:spPr>
      </p:pic>
      <p:pic>
        <p:nvPicPr>
          <p:cNvPr descr="Oval" id="556" name="Google Shape;556;p67"/>
          <p:cNvPicPr preferRelativeResize="0"/>
          <p:nvPr/>
        </p:nvPicPr>
        <p:blipFill rotWithShape="1">
          <a:blip r:embed="rId4">
            <a:alphaModFix/>
          </a:blip>
          <a:srcRect b="0" l="0" r="0" t="0"/>
          <a:stretch/>
        </p:blipFill>
        <p:spPr>
          <a:xfrm>
            <a:off x="1278850" y="558150"/>
            <a:ext cx="2780075" cy="1386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descr="sharing.png" id="561" name="Google Shape;561;p68"/>
          <p:cNvPicPr preferRelativeResize="0"/>
          <p:nvPr>
            <p:ph idx="2" type="pic"/>
          </p:nvPr>
        </p:nvPicPr>
        <p:blipFill rotWithShape="1">
          <a:blip r:embed="rId3">
            <a:alphaModFix/>
          </a:blip>
          <a:srcRect b="12257" l="635" r="4387" t="8034"/>
          <a:stretch/>
        </p:blipFill>
        <p:spPr>
          <a:xfrm>
            <a:off x="254985" y="251460"/>
            <a:ext cx="8634000" cy="4526400"/>
          </a:xfrm>
          <a:prstGeom prst="rect">
            <a:avLst/>
          </a:prstGeom>
          <a:noFill/>
          <a:ln>
            <a:noFill/>
          </a:ln>
        </p:spPr>
      </p:pic>
      <p:cxnSp>
        <p:nvCxnSpPr>
          <p:cNvPr id="562" name="Google Shape;562;p68"/>
          <p:cNvCxnSpPr/>
          <p:nvPr/>
        </p:nvCxnSpPr>
        <p:spPr>
          <a:xfrm>
            <a:off x="7289185" y="2069305"/>
            <a:ext cx="1315800" cy="0"/>
          </a:xfrm>
          <a:prstGeom prst="straightConnector1">
            <a:avLst/>
          </a:prstGeom>
          <a:noFill/>
          <a:ln cap="flat" cmpd="sng" w="114300">
            <a:solidFill>
              <a:srgbClr val="00A5BD"/>
            </a:solidFill>
            <a:prstDash val="solid"/>
            <a:miter lim="400000"/>
            <a:headEnd len="med" w="med" type="stealth"/>
            <a:tailEnd len="sm" w="sm" type="none"/>
          </a:ln>
        </p:spPr>
      </p:cxnSp>
      <p:cxnSp>
        <p:nvCxnSpPr>
          <p:cNvPr id="563" name="Google Shape;563;p68"/>
          <p:cNvCxnSpPr/>
          <p:nvPr/>
        </p:nvCxnSpPr>
        <p:spPr>
          <a:xfrm>
            <a:off x="7289177" y="3375737"/>
            <a:ext cx="1315800" cy="0"/>
          </a:xfrm>
          <a:prstGeom prst="straightConnector1">
            <a:avLst/>
          </a:prstGeom>
          <a:noFill/>
          <a:ln cap="flat" cmpd="sng" w="114300">
            <a:solidFill>
              <a:srgbClr val="00A5BD"/>
            </a:solidFill>
            <a:prstDash val="solid"/>
            <a:miter lim="400000"/>
            <a:headEnd len="med" w="med" type="stealth"/>
            <a:tailEnd len="sm" w="sm" type="none"/>
          </a:ln>
        </p:spPr>
      </p:cxnSp>
      <p:cxnSp>
        <p:nvCxnSpPr>
          <p:cNvPr id="564" name="Google Shape;564;p68"/>
          <p:cNvCxnSpPr/>
          <p:nvPr/>
        </p:nvCxnSpPr>
        <p:spPr>
          <a:xfrm flipH="1" rot="10800000">
            <a:off x="7289228" y="2820160"/>
            <a:ext cx="1315695" cy="0"/>
          </a:xfrm>
          <a:prstGeom prst="straightConnector1">
            <a:avLst/>
          </a:prstGeom>
          <a:noFill/>
          <a:ln cap="flat" cmpd="sng" w="114300">
            <a:solidFill>
              <a:srgbClr val="00A5BD"/>
            </a:solidFill>
            <a:prstDash val="solid"/>
            <a:miter lim="400000"/>
            <a:headEnd len="med" w="med" type="stealth"/>
            <a:tailEnd len="sm" w="sm" type="none"/>
          </a:ln>
        </p:spPr>
      </p:cxnSp>
      <p:cxnSp>
        <p:nvCxnSpPr>
          <p:cNvPr id="565" name="Google Shape;565;p68"/>
          <p:cNvCxnSpPr/>
          <p:nvPr/>
        </p:nvCxnSpPr>
        <p:spPr>
          <a:xfrm>
            <a:off x="7289228" y="3975912"/>
            <a:ext cx="1315800" cy="0"/>
          </a:xfrm>
          <a:prstGeom prst="straightConnector1">
            <a:avLst/>
          </a:prstGeom>
          <a:noFill/>
          <a:ln cap="flat" cmpd="sng" w="114300">
            <a:solidFill>
              <a:srgbClr val="00A5BD"/>
            </a:solidFill>
            <a:prstDash val="solid"/>
            <a:miter lim="400000"/>
            <a:headEnd len="med" w="med" type="stealth"/>
            <a:tailEnd len="sm" w="sm" type="none"/>
          </a:ln>
        </p:spPr>
      </p:cxnSp>
      <p:pic>
        <p:nvPicPr>
          <p:cNvPr descr="Oval" id="566" name="Google Shape;566;p68"/>
          <p:cNvPicPr preferRelativeResize="0"/>
          <p:nvPr/>
        </p:nvPicPr>
        <p:blipFill rotWithShape="1">
          <a:blip r:embed="rId4">
            <a:alphaModFix/>
          </a:blip>
          <a:srcRect b="0" l="0" r="0" t="0"/>
          <a:stretch/>
        </p:blipFill>
        <p:spPr>
          <a:xfrm>
            <a:off x="3368475" y="493450"/>
            <a:ext cx="2318325" cy="1156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step2.png" id="571" name="Google Shape;571;p69"/>
          <p:cNvPicPr preferRelativeResize="0"/>
          <p:nvPr>
            <p:ph idx="2" type="pic"/>
          </p:nvPr>
        </p:nvPicPr>
        <p:blipFill rotWithShape="1">
          <a:blip r:embed="rId3">
            <a:alphaModFix/>
          </a:blip>
          <a:srcRect b="13346" l="9483" r="9482" t="10037"/>
          <a:stretch/>
        </p:blipFill>
        <p:spPr>
          <a:xfrm>
            <a:off x="358899" y="-79991"/>
            <a:ext cx="8426256" cy="5189252"/>
          </a:xfrm>
          <a:prstGeom prst="rect">
            <a:avLst/>
          </a:prstGeom>
          <a:noFill/>
          <a:ln>
            <a:noFill/>
          </a:ln>
        </p:spPr>
      </p:pic>
      <p:cxnSp>
        <p:nvCxnSpPr>
          <p:cNvPr id="572" name="Google Shape;572;p69"/>
          <p:cNvCxnSpPr/>
          <p:nvPr/>
        </p:nvCxnSpPr>
        <p:spPr>
          <a:xfrm>
            <a:off x="7174872" y="3085675"/>
            <a:ext cx="1315800" cy="0"/>
          </a:xfrm>
          <a:prstGeom prst="straightConnector1">
            <a:avLst/>
          </a:prstGeom>
          <a:noFill/>
          <a:ln cap="flat" cmpd="sng" w="114300">
            <a:solidFill>
              <a:srgbClr val="00A5BD"/>
            </a:solidFill>
            <a:prstDash val="solid"/>
            <a:miter lim="400000"/>
            <a:headEnd len="med" w="med" type="stealth"/>
            <a:tailEnd len="sm" w="sm" type="none"/>
          </a:ln>
        </p:spPr>
      </p:cxnSp>
      <p:pic>
        <p:nvPicPr>
          <p:cNvPr descr="Oval" id="573" name="Google Shape;573;p69"/>
          <p:cNvPicPr preferRelativeResize="0"/>
          <p:nvPr/>
        </p:nvPicPr>
        <p:blipFill rotWithShape="1">
          <a:blip r:embed="rId4">
            <a:alphaModFix/>
          </a:blip>
          <a:srcRect b="0" l="0" r="0" t="0"/>
          <a:stretch/>
        </p:blipFill>
        <p:spPr>
          <a:xfrm>
            <a:off x="994375" y="3085678"/>
            <a:ext cx="1817925" cy="11833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image_comments.tiff" id="578" name="Google Shape;578;p70"/>
          <p:cNvPicPr preferRelativeResize="0"/>
          <p:nvPr>
            <p:ph idx="2" type="pic"/>
          </p:nvPr>
        </p:nvPicPr>
        <p:blipFill rotWithShape="1">
          <a:blip r:embed="rId3">
            <a:alphaModFix/>
          </a:blip>
          <a:srcRect b="0" l="3250" r="3709" t="14523"/>
          <a:stretch/>
        </p:blipFill>
        <p:spPr>
          <a:xfrm>
            <a:off x="-42265" y="30292"/>
            <a:ext cx="9183253" cy="5006869"/>
          </a:xfrm>
          <a:prstGeom prst="rect">
            <a:avLst/>
          </a:prstGeom>
          <a:noFill/>
          <a:ln>
            <a:noFill/>
          </a:ln>
        </p:spPr>
      </p:pic>
      <p:pic>
        <p:nvPicPr>
          <p:cNvPr descr="Oval" id="579" name="Google Shape;579;p70"/>
          <p:cNvPicPr preferRelativeResize="0"/>
          <p:nvPr/>
        </p:nvPicPr>
        <p:blipFill rotWithShape="1">
          <a:blip r:embed="rId4">
            <a:alphaModFix/>
          </a:blip>
          <a:srcRect b="0" l="0" r="0" t="0"/>
          <a:stretch/>
        </p:blipFill>
        <p:spPr>
          <a:xfrm>
            <a:off x="1514575" y="3061575"/>
            <a:ext cx="3428450" cy="1709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Screenshot 2015-09-09 06.20.46.png" id="584" name="Google Shape;584;p71"/>
          <p:cNvPicPr preferRelativeResize="0"/>
          <p:nvPr>
            <p:ph idx="2" type="pic"/>
          </p:nvPr>
        </p:nvPicPr>
        <p:blipFill rotWithShape="1">
          <a:blip r:embed="rId3">
            <a:alphaModFix/>
          </a:blip>
          <a:srcRect b="0" l="20787" r="4757" t="0"/>
          <a:stretch/>
        </p:blipFill>
        <p:spPr>
          <a:xfrm>
            <a:off x="920850" y="214050"/>
            <a:ext cx="7302300" cy="4601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pic>
        <p:nvPicPr>
          <p:cNvPr id="589" name="Google Shape;589;p72"/>
          <p:cNvPicPr preferRelativeResize="0"/>
          <p:nvPr>
            <p:ph idx="2" type="pic"/>
          </p:nvPr>
        </p:nvPicPr>
        <p:blipFill rotWithShape="1">
          <a:blip r:embed="rId3">
            <a:alphaModFix/>
          </a:blip>
          <a:srcRect b="530" l="-5865" r="-6937" t="-530"/>
          <a:stretch/>
        </p:blipFill>
        <p:spPr>
          <a:xfrm>
            <a:off x="-10540" y="-26884"/>
            <a:ext cx="9174600" cy="5082900"/>
          </a:xfrm>
          <a:prstGeom prst="rect">
            <a:avLst/>
          </a:prstGeom>
          <a:noFill/>
          <a:ln>
            <a:noFill/>
          </a:ln>
        </p:spPr>
      </p:pic>
      <p:pic>
        <p:nvPicPr>
          <p:cNvPr descr="Oval" id="590" name="Google Shape;590;p72"/>
          <p:cNvPicPr preferRelativeResize="0"/>
          <p:nvPr/>
        </p:nvPicPr>
        <p:blipFill rotWithShape="1">
          <a:blip r:embed="rId4">
            <a:alphaModFix/>
          </a:blip>
          <a:srcRect b="0" l="0" r="0" t="0"/>
          <a:stretch/>
        </p:blipFill>
        <p:spPr>
          <a:xfrm>
            <a:off x="3233600" y="1388825"/>
            <a:ext cx="2686325" cy="6315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73"/>
          <p:cNvPicPr preferRelativeResize="0"/>
          <p:nvPr>
            <p:ph idx="2" type="pic"/>
          </p:nvPr>
        </p:nvPicPr>
        <p:blipFill rotWithShape="1">
          <a:blip r:embed="rId3">
            <a:alphaModFix/>
          </a:blip>
          <a:srcRect b="11995" l="0" r="0" t="0"/>
          <a:stretch/>
        </p:blipFill>
        <p:spPr>
          <a:xfrm>
            <a:off x="0" y="0"/>
            <a:ext cx="9144000" cy="502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pic>
        <p:nvPicPr>
          <p:cNvPr id="472" name="Google Shape;472;p56"/>
          <p:cNvPicPr preferRelativeResize="0"/>
          <p:nvPr/>
        </p:nvPicPr>
        <p:blipFill rotWithShape="1">
          <a:blip r:embed="rId3">
            <a:alphaModFix/>
          </a:blip>
          <a:srcRect b="0" l="0" r="0" t="3984"/>
          <a:stretch/>
        </p:blipFill>
        <p:spPr>
          <a:xfrm>
            <a:off x="381825" y="0"/>
            <a:ext cx="8380346" cy="502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74"/>
          <p:cNvPicPr preferRelativeResize="0"/>
          <p:nvPr/>
        </p:nvPicPr>
        <p:blipFill>
          <a:blip r:embed="rId3">
            <a:alphaModFix/>
          </a:blip>
          <a:stretch>
            <a:fillRect/>
          </a:stretch>
        </p:blipFill>
        <p:spPr>
          <a:xfrm>
            <a:off x="635251" y="0"/>
            <a:ext cx="8046706" cy="5029200"/>
          </a:xfrm>
          <a:prstGeom prst="rect">
            <a:avLst/>
          </a:prstGeom>
          <a:noFill/>
          <a:ln>
            <a:noFill/>
          </a:ln>
        </p:spPr>
      </p:pic>
      <p:cxnSp>
        <p:nvCxnSpPr>
          <p:cNvPr id="601" name="Google Shape;601;p74"/>
          <p:cNvCxnSpPr/>
          <p:nvPr/>
        </p:nvCxnSpPr>
        <p:spPr>
          <a:xfrm rot="10800000">
            <a:off x="-127432" y="498492"/>
            <a:ext cx="1315800" cy="0"/>
          </a:xfrm>
          <a:prstGeom prst="straightConnector1">
            <a:avLst/>
          </a:prstGeom>
          <a:noFill/>
          <a:ln cap="flat" cmpd="sng" w="114300">
            <a:solidFill>
              <a:srgbClr val="00A5BD"/>
            </a:solidFill>
            <a:prstDash val="solid"/>
            <a:miter lim="400000"/>
            <a:headEnd len="med" w="med" type="stealth"/>
            <a:tailEnd len="sm" w="sm" type="none"/>
          </a:ln>
        </p:spPr>
      </p:cxnSp>
      <p:cxnSp>
        <p:nvCxnSpPr>
          <p:cNvPr id="602" name="Google Shape;602;p74"/>
          <p:cNvCxnSpPr/>
          <p:nvPr/>
        </p:nvCxnSpPr>
        <p:spPr>
          <a:xfrm>
            <a:off x="7992917" y="1201277"/>
            <a:ext cx="1315800" cy="0"/>
          </a:xfrm>
          <a:prstGeom prst="straightConnector1">
            <a:avLst/>
          </a:prstGeom>
          <a:noFill/>
          <a:ln cap="flat" cmpd="sng" w="114300">
            <a:solidFill>
              <a:srgbClr val="00A5BD"/>
            </a:solidFill>
            <a:prstDash val="solid"/>
            <a:miter lim="400000"/>
            <a:headEnd len="med" w="med" type="stealth"/>
            <a:tailEnd len="sm" w="sm" type="none"/>
          </a:ln>
        </p:spPr>
      </p:cxnSp>
      <p:pic>
        <p:nvPicPr>
          <p:cNvPr descr="CDA-Welcome.mp3" id="603" name="Google Shape;603;p74"/>
          <p:cNvPicPr preferRelativeResize="0"/>
          <p:nvPr/>
        </p:nvPicPr>
        <p:blipFill rotWithShape="1">
          <a:blip r:embed="rId4">
            <a:alphaModFix/>
          </a:blip>
          <a:srcRect b="0" l="0" r="0" t="0"/>
          <a:stretch/>
        </p:blipFill>
        <p:spPr>
          <a:xfrm>
            <a:off x="425688" y="4233569"/>
            <a:ext cx="209550" cy="2095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cdappp.jpg" id="608" name="Google Shape;608;p75"/>
          <p:cNvPicPr preferRelativeResize="0"/>
          <p:nvPr>
            <p:ph idx="2" type="pic"/>
          </p:nvPr>
        </p:nvPicPr>
        <p:blipFill rotWithShape="1">
          <a:blip r:embed="rId3">
            <a:alphaModFix/>
          </a:blip>
          <a:srcRect b="1103" l="0" r="0" t="1104"/>
          <a:stretch/>
        </p:blipFill>
        <p:spPr>
          <a:xfrm>
            <a:off x="5807155" y="2564969"/>
            <a:ext cx="3088189" cy="2214640"/>
          </a:xfrm>
          <a:prstGeom prst="rect">
            <a:avLst/>
          </a:prstGeom>
          <a:noFill/>
          <a:ln>
            <a:noFill/>
          </a:ln>
        </p:spPr>
      </p:pic>
      <p:pic>
        <p:nvPicPr>
          <p:cNvPr descr="IMG_2805.jpg" id="609" name="Google Shape;609;p75"/>
          <p:cNvPicPr preferRelativeResize="0"/>
          <p:nvPr>
            <p:ph idx="3" type="pic"/>
          </p:nvPr>
        </p:nvPicPr>
        <p:blipFill rotWithShape="1">
          <a:blip r:embed="rId4">
            <a:alphaModFix/>
          </a:blip>
          <a:srcRect b="18163" l="0" r="0" t="18163"/>
          <a:stretch/>
        </p:blipFill>
        <p:spPr>
          <a:xfrm>
            <a:off x="254985" y="251460"/>
            <a:ext cx="5452685" cy="4526322"/>
          </a:xfrm>
          <a:prstGeom prst="rect">
            <a:avLst/>
          </a:prstGeom>
          <a:noFill/>
          <a:ln>
            <a:noFill/>
          </a:ln>
        </p:spPr>
      </p:pic>
      <p:pic>
        <p:nvPicPr>
          <p:cNvPr descr="IMG_0966_mac_2.jpg" id="610" name="Google Shape;610;p75"/>
          <p:cNvPicPr preferRelativeResize="0"/>
          <p:nvPr>
            <p:ph idx="4" type="pic"/>
          </p:nvPr>
        </p:nvPicPr>
        <p:blipFill rotWithShape="1">
          <a:blip r:embed="rId5">
            <a:alphaModFix/>
          </a:blip>
          <a:srcRect b="1103" l="0" r="0" t="1104"/>
          <a:stretch/>
        </p:blipFill>
        <p:spPr>
          <a:xfrm>
            <a:off x="5802889" y="251460"/>
            <a:ext cx="3088207" cy="22146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6"/>
          <p:cNvSpPr txBox="1"/>
          <p:nvPr>
            <p:ph type="ctrTitle"/>
          </p:nvPr>
        </p:nvSpPr>
        <p:spPr>
          <a:xfrm>
            <a:off x="721425" y="2775850"/>
            <a:ext cx="6959400" cy="11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Digital Heritage Items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77"/>
          <p:cNvSpPr txBox="1"/>
          <p:nvPr>
            <p:ph idx="4294967295" type="body"/>
          </p:nvPr>
        </p:nvSpPr>
        <p:spPr>
          <a:xfrm>
            <a:off x="1006506" y="2552629"/>
            <a:ext cx="3763255" cy="1424126"/>
          </a:xfrm>
          <a:prstGeom prst="rect">
            <a:avLst/>
          </a:prstGeom>
          <a:noFill/>
          <a:ln>
            <a:noFill/>
          </a:ln>
        </p:spPr>
        <p:txBody>
          <a:bodyPr anchorCtr="0" anchor="t" bIns="18900" lIns="18900" spcFirstLastPara="1" rIns="18900" wrap="square" tIns="18900">
            <a:noAutofit/>
          </a:bodyPr>
          <a:lstStyle/>
          <a:p>
            <a:pPr indent="0" lvl="0" marL="0" marR="0" rtl="0" algn="l">
              <a:lnSpc>
                <a:spcPct val="100000"/>
              </a:lnSpc>
              <a:spcBef>
                <a:spcPts val="0"/>
              </a:spcBef>
              <a:spcAft>
                <a:spcPts val="0"/>
              </a:spcAft>
              <a:buClr>
                <a:srgbClr val="000000"/>
              </a:buClr>
              <a:buSzPts val="2000"/>
              <a:buFont typeface="Avenir"/>
              <a:buNone/>
            </a:pPr>
            <a:r>
              <a:rPr i="0" lang="en-US" sz="2000" u="none" cap="none" strike="noStrike">
                <a:solidFill>
                  <a:srgbClr val="000000"/>
                </a:solidFill>
                <a:latin typeface="Raleway"/>
                <a:ea typeface="Raleway"/>
                <a:cs typeface="Raleway"/>
                <a:sym typeface="Raleway"/>
              </a:rPr>
              <a:t>Media assets + metadata</a:t>
            </a:r>
            <a:endParaRPr sz="500">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2000"/>
              <a:buFont typeface="Avenir"/>
              <a:buNone/>
            </a:pPr>
            <a:r>
              <a:rPr i="0" lang="en-US" sz="2000" u="none" cap="none" strike="noStrike">
                <a:solidFill>
                  <a:srgbClr val="000000"/>
                </a:solidFill>
                <a:latin typeface="Raleway"/>
                <a:ea typeface="Raleway"/>
                <a:cs typeface="Raleway"/>
                <a:sym typeface="Raleway"/>
              </a:rPr>
              <a:t>Community records </a:t>
            </a:r>
            <a:endParaRPr sz="500">
              <a:latin typeface="Raleway"/>
              <a:ea typeface="Raleway"/>
              <a:cs typeface="Raleway"/>
              <a:sym typeface="Raleway"/>
            </a:endParaRPr>
          </a:p>
          <a:p>
            <a:pPr indent="0" lvl="0" marL="0" marR="0" rtl="0" algn="l">
              <a:lnSpc>
                <a:spcPct val="100000"/>
              </a:lnSpc>
              <a:spcBef>
                <a:spcPts val="1200"/>
              </a:spcBef>
              <a:spcAft>
                <a:spcPts val="0"/>
              </a:spcAft>
              <a:buClr>
                <a:srgbClr val="000000"/>
              </a:buClr>
              <a:buSzPts val="2000"/>
              <a:buFont typeface="Avenir"/>
              <a:buNone/>
            </a:pPr>
            <a:r>
              <a:rPr i="0" lang="en-US" sz="2000" u="none" cap="none" strike="noStrike">
                <a:solidFill>
                  <a:srgbClr val="000000"/>
                </a:solidFill>
                <a:latin typeface="Raleway"/>
                <a:ea typeface="Raleway"/>
                <a:cs typeface="Raleway"/>
                <a:sym typeface="Raleway"/>
              </a:rPr>
              <a:t>Relationships between content</a:t>
            </a:r>
            <a:endParaRPr sz="500">
              <a:latin typeface="Raleway"/>
              <a:ea typeface="Raleway"/>
              <a:cs typeface="Raleway"/>
              <a:sym typeface="Raleway"/>
            </a:endParaRPr>
          </a:p>
        </p:txBody>
      </p:sp>
      <p:sp>
        <p:nvSpPr>
          <p:cNvPr id="621" name="Google Shape;621;p77"/>
          <p:cNvSpPr txBox="1"/>
          <p:nvPr>
            <p:ph idx="4294967295" type="title"/>
          </p:nvPr>
        </p:nvSpPr>
        <p:spPr>
          <a:xfrm>
            <a:off x="1006506" y="1686055"/>
            <a:ext cx="3763200" cy="7905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700"/>
              <a:buFont typeface="Bodoni"/>
              <a:buNone/>
            </a:pPr>
            <a:r>
              <a:rPr i="0" lang="en-US" sz="2700" u="none" cap="none" strike="noStrike">
                <a:solidFill>
                  <a:srgbClr val="000000"/>
                </a:solidFill>
              </a:rPr>
              <a:t>DIGITAL HERITAGE ITEMS</a:t>
            </a:r>
            <a:endParaRPr sz="500"/>
          </a:p>
        </p:txBody>
      </p:sp>
      <p:pic>
        <p:nvPicPr>
          <p:cNvPr descr="collections.png" id="622" name="Google Shape;622;p77"/>
          <p:cNvPicPr preferRelativeResize="0"/>
          <p:nvPr/>
        </p:nvPicPr>
        <p:blipFill rotWithShape="1">
          <a:blip r:embed="rId3">
            <a:alphaModFix/>
          </a:blip>
          <a:srcRect b="0" l="0" r="0" t="0"/>
          <a:stretch/>
        </p:blipFill>
        <p:spPr>
          <a:xfrm>
            <a:off x="5388387" y="1046328"/>
            <a:ext cx="3276349" cy="32215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78"/>
          <p:cNvPicPr preferRelativeResize="0"/>
          <p:nvPr/>
        </p:nvPicPr>
        <p:blipFill>
          <a:blip r:embed="rId3">
            <a:alphaModFix/>
          </a:blip>
          <a:stretch>
            <a:fillRect/>
          </a:stretch>
        </p:blipFill>
        <p:spPr>
          <a:xfrm>
            <a:off x="548634" y="0"/>
            <a:ext cx="8046727" cy="5029200"/>
          </a:xfrm>
          <a:prstGeom prst="rect">
            <a:avLst/>
          </a:prstGeom>
          <a:noFill/>
          <a:ln>
            <a:noFill/>
          </a:ln>
        </p:spPr>
      </p:pic>
      <p:cxnSp>
        <p:nvCxnSpPr>
          <p:cNvPr id="628" name="Google Shape;628;p78"/>
          <p:cNvCxnSpPr/>
          <p:nvPr/>
        </p:nvCxnSpPr>
        <p:spPr>
          <a:xfrm>
            <a:off x="3078402" y="146142"/>
            <a:ext cx="1315800" cy="0"/>
          </a:xfrm>
          <a:prstGeom prst="straightConnector1">
            <a:avLst/>
          </a:prstGeom>
          <a:noFill/>
          <a:ln cap="flat" cmpd="sng" w="114300">
            <a:solidFill>
              <a:srgbClr val="00A5BD"/>
            </a:solidFill>
            <a:prstDash val="solid"/>
            <a:miter lim="400000"/>
            <a:headEnd len="med" w="med" type="stealth"/>
            <a:tailEnd len="sm" w="sm" type="none"/>
          </a:ln>
        </p:spPr>
      </p:cxnSp>
      <p:cxnSp>
        <p:nvCxnSpPr>
          <p:cNvPr id="629" name="Google Shape;629;p78"/>
          <p:cNvCxnSpPr/>
          <p:nvPr/>
        </p:nvCxnSpPr>
        <p:spPr>
          <a:xfrm>
            <a:off x="8029917" y="4508747"/>
            <a:ext cx="1315800" cy="0"/>
          </a:xfrm>
          <a:prstGeom prst="straightConnector1">
            <a:avLst/>
          </a:prstGeom>
          <a:noFill/>
          <a:ln cap="flat" cmpd="sng" w="114300">
            <a:solidFill>
              <a:srgbClr val="00A5BD"/>
            </a:solidFill>
            <a:prstDash val="solid"/>
            <a:miter lim="400000"/>
            <a:headEnd len="med" w="med" type="stealth"/>
            <a:tailEnd len="sm" w="sm" type="none"/>
          </a:ln>
        </p:spPr>
      </p:cxnSp>
      <p:cxnSp>
        <p:nvCxnSpPr>
          <p:cNvPr id="630" name="Google Shape;630;p78"/>
          <p:cNvCxnSpPr/>
          <p:nvPr/>
        </p:nvCxnSpPr>
        <p:spPr>
          <a:xfrm flipH="1">
            <a:off x="-217056" y="4587052"/>
            <a:ext cx="1372500" cy="2400"/>
          </a:xfrm>
          <a:prstGeom prst="straightConnector1">
            <a:avLst/>
          </a:prstGeom>
          <a:noFill/>
          <a:ln cap="flat" cmpd="sng" w="114300">
            <a:solidFill>
              <a:srgbClr val="00A5BD"/>
            </a:solidFill>
            <a:prstDash val="solid"/>
            <a:miter lim="400000"/>
            <a:headEnd len="med" w="med" type="stealth"/>
            <a:tailEnd len="sm" w="sm" type="none"/>
          </a:ln>
        </p:spPr>
      </p:cxnSp>
      <p:cxnSp>
        <p:nvCxnSpPr>
          <p:cNvPr id="631" name="Google Shape;631;p78"/>
          <p:cNvCxnSpPr/>
          <p:nvPr/>
        </p:nvCxnSpPr>
        <p:spPr>
          <a:xfrm>
            <a:off x="1231644" y="796102"/>
            <a:ext cx="0" cy="1472100"/>
          </a:xfrm>
          <a:prstGeom prst="straightConnector1">
            <a:avLst/>
          </a:prstGeom>
          <a:noFill/>
          <a:ln cap="flat" cmpd="sng" w="114300">
            <a:solidFill>
              <a:srgbClr val="00A5BD"/>
            </a:solidFill>
            <a:prstDash val="solid"/>
            <a:miter lim="400000"/>
            <a:headEnd len="med" w="med" type="stealth"/>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pic>
        <p:nvPicPr>
          <p:cNvPr id="636" name="Google Shape;636;p79"/>
          <p:cNvPicPr preferRelativeResize="0"/>
          <p:nvPr/>
        </p:nvPicPr>
        <p:blipFill>
          <a:blip r:embed="rId3">
            <a:alphaModFix/>
          </a:blip>
          <a:stretch>
            <a:fillRect/>
          </a:stretch>
        </p:blipFill>
        <p:spPr>
          <a:xfrm>
            <a:off x="548638" y="0"/>
            <a:ext cx="8046727" cy="5029200"/>
          </a:xfrm>
          <a:prstGeom prst="rect">
            <a:avLst/>
          </a:prstGeom>
          <a:noFill/>
          <a:ln>
            <a:noFill/>
          </a:ln>
        </p:spPr>
      </p:pic>
      <p:cxnSp>
        <p:nvCxnSpPr>
          <p:cNvPr id="637" name="Google Shape;637;p79"/>
          <p:cNvCxnSpPr/>
          <p:nvPr/>
        </p:nvCxnSpPr>
        <p:spPr>
          <a:xfrm>
            <a:off x="7713237" y="1419332"/>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38" name="Google Shape;638;p79"/>
          <p:cNvCxnSpPr/>
          <p:nvPr/>
        </p:nvCxnSpPr>
        <p:spPr>
          <a:xfrm>
            <a:off x="7713277" y="1861692"/>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39" name="Google Shape;639;p79"/>
          <p:cNvCxnSpPr/>
          <p:nvPr/>
        </p:nvCxnSpPr>
        <p:spPr>
          <a:xfrm>
            <a:off x="7713264" y="2279224"/>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40" name="Google Shape;640;p79"/>
          <p:cNvCxnSpPr/>
          <p:nvPr/>
        </p:nvCxnSpPr>
        <p:spPr>
          <a:xfrm>
            <a:off x="7713327" y="3163481"/>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41" name="Google Shape;641;p79"/>
          <p:cNvCxnSpPr/>
          <p:nvPr/>
        </p:nvCxnSpPr>
        <p:spPr>
          <a:xfrm>
            <a:off x="7713314" y="3682519"/>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42" name="Google Shape;642;p79"/>
          <p:cNvCxnSpPr/>
          <p:nvPr/>
        </p:nvCxnSpPr>
        <p:spPr>
          <a:xfrm rot="10800000">
            <a:off x="-56176" y="4556584"/>
            <a:ext cx="1242600" cy="16800"/>
          </a:xfrm>
          <a:prstGeom prst="straightConnector1">
            <a:avLst/>
          </a:prstGeom>
          <a:noFill/>
          <a:ln cap="flat" cmpd="sng" w="114300">
            <a:solidFill>
              <a:srgbClr val="00A5BD"/>
            </a:solidFill>
            <a:prstDash val="solid"/>
            <a:miter lim="400000"/>
            <a:headEnd len="med" w="med" type="stealth"/>
            <a:tailEnd len="sm" w="sm" type="none"/>
          </a:ln>
        </p:spPr>
      </p:cxnSp>
      <p:cxnSp>
        <p:nvCxnSpPr>
          <p:cNvPr id="643" name="Google Shape;643;p79"/>
          <p:cNvCxnSpPr/>
          <p:nvPr/>
        </p:nvCxnSpPr>
        <p:spPr>
          <a:xfrm>
            <a:off x="7713314" y="4383751"/>
            <a:ext cx="1315800" cy="0"/>
          </a:xfrm>
          <a:prstGeom prst="straightConnector1">
            <a:avLst/>
          </a:prstGeom>
          <a:noFill/>
          <a:ln cap="flat" cmpd="sng" w="76200">
            <a:solidFill>
              <a:srgbClr val="00A5BD"/>
            </a:solidFill>
            <a:prstDash val="solid"/>
            <a:miter lim="400000"/>
            <a:headEnd len="med" w="med" type="stealth"/>
            <a:tailEnd len="sm" w="sm" type="none"/>
          </a:ln>
        </p:spPr>
      </p:cxnSp>
      <p:cxnSp>
        <p:nvCxnSpPr>
          <p:cNvPr id="644" name="Google Shape;644;p79"/>
          <p:cNvCxnSpPr/>
          <p:nvPr/>
        </p:nvCxnSpPr>
        <p:spPr>
          <a:xfrm>
            <a:off x="2060319" y="758002"/>
            <a:ext cx="0" cy="1472100"/>
          </a:xfrm>
          <a:prstGeom prst="straightConnector1">
            <a:avLst/>
          </a:prstGeom>
          <a:noFill/>
          <a:ln cap="flat" cmpd="sng" w="114300">
            <a:solidFill>
              <a:srgbClr val="00A5BD"/>
            </a:solidFill>
            <a:prstDash val="solid"/>
            <a:miter lim="400000"/>
            <a:headEnd len="med" w="med" type="stealth"/>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80"/>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id="654" name="Google Shape;654;p81"/>
          <p:cNvPicPr preferRelativeResize="0"/>
          <p:nvPr/>
        </p:nvPicPr>
        <p:blipFill>
          <a:blip r:embed="rId3">
            <a:alphaModFix/>
          </a:blip>
          <a:stretch>
            <a:fillRect/>
          </a:stretch>
        </p:blipFill>
        <p:spPr>
          <a:xfrm>
            <a:off x="548638" y="0"/>
            <a:ext cx="8046727" cy="5029200"/>
          </a:xfrm>
          <a:prstGeom prst="rect">
            <a:avLst/>
          </a:prstGeom>
          <a:noFill/>
          <a:ln>
            <a:noFill/>
          </a:ln>
        </p:spPr>
      </p:pic>
      <p:cxnSp>
        <p:nvCxnSpPr>
          <p:cNvPr id="655" name="Google Shape;655;p81"/>
          <p:cNvCxnSpPr/>
          <p:nvPr/>
        </p:nvCxnSpPr>
        <p:spPr>
          <a:xfrm rot="10800000">
            <a:off x="-193565" y="4031945"/>
            <a:ext cx="1315800" cy="0"/>
          </a:xfrm>
          <a:prstGeom prst="straightConnector1">
            <a:avLst/>
          </a:prstGeom>
          <a:noFill/>
          <a:ln cap="flat" cmpd="sng" w="114300">
            <a:solidFill>
              <a:srgbClr val="00A5BD"/>
            </a:solidFill>
            <a:prstDash val="solid"/>
            <a:miter lim="400000"/>
            <a:headEnd len="med" w="med" type="stealth"/>
            <a:tailEnd len="sm" w="sm" type="none"/>
          </a:ln>
        </p:spPr>
      </p:cxnSp>
      <p:pic>
        <p:nvPicPr>
          <p:cNvPr descr="Oval" id="656" name="Google Shape;656;p81"/>
          <p:cNvPicPr preferRelativeResize="0"/>
          <p:nvPr/>
        </p:nvPicPr>
        <p:blipFill rotWithShape="1">
          <a:blip r:embed="rId4">
            <a:alphaModFix/>
          </a:blip>
          <a:srcRect b="0" l="0" r="0" t="0"/>
          <a:stretch/>
        </p:blipFill>
        <p:spPr>
          <a:xfrm>
            <a:off x="475875" y="-91975"/>
            <a:ext cx="4303000" cy="1376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82"/>
          <p:cNvPicPr preferRelativeResize="0"/>
          <p:nvPr/>
        </p:nvPicPr>
        <p:blipFill>
          <a:blip r:embed="rId3">
            <a:alphaModFix/>
          </a:blip>
          <a:stretch>
            <a:fillRect/>
          </a:stretch>
        </p:blipFill>
        <p:spPr>
          <a:xfrm>
            <a:off x="548625" y="0"/>
            <a:ext cx="8046742" cy="5029200"/>
          </a:xfrm>
          <a:prstGeom prst="rect">
            <a:avLst/>
          </a:prstGeom>
          <a:noFill/>
          <a:ln>
            <a:noFill/>
          </a:ln>
        </p:spPr>
      </p:pic>
      <p:pic>
        <p:nvPicPr>
          <p:cNvPr descr="percy_brigham.mp3" id="662" name="Google Shape;662;p82"/>
          <p:cNvPicPr preferRelativeResize="0"/>
          <p:nvPr/>
        </p:nvPicPr>
        <p:blipFill rotWithShape="1">
          <a:blip r:embed="rId4">
            <a:alphaModFix/>
          </a:blip>
          <a:srcRect b="0" l="0" r="0" t="0"/>
          <a:stretch/>
        </p:blipFill>
        <p:spPr>
          <a:xfrm>
            <a:off x="8307571" y="4626600"/>
            <a:ext cx="209550" cy="209550"/>
          </a:xfrm>
          <a:prstGeom prst="rect">
            <a:avLst/>
          </a:prstGeom>
          <a:noFill/>
          <a:ln>
            <a:noFill/>
          </a:ln>
        </p:spPr>
      </p:pic>
      <p:pic>
        <p:nvPicPr>
          <p:cNvPr descr="Oval" id="663" name="Google Shape;663;p82"/>
          <p:cNvPicPr preferRelativeResize="0"/>
          <p:nvPr/>
        </p:nvPicPr>
        <p:blipFill rotWithShape="1">
          <a:blip r:embed="rId5">
            <a:alphaModFix/>
          </a:blip>
          <a:srcRect b="0" l="0" r="0" t="0"/>
          <a:stretch/>
        </p:blipFill>
        <p:spPr>
          <a:xfrm>
            <a:off x="1532875" y="-42325"/>
            <a:ext cx="2999150" cy="106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83"/>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7"/>
          <p:cNvSpPr txBox="1"/>
          <p:nvPr>
            <p:ph type="title"/>
          </p:nvPr>
        </p:nvSpPr>
        <p:spPr>
          <a:xfrm>
            <a:off x="893700" y="201402"/>
            <a:ext cx="6462600" cy="6078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700"/>
              <a:buFont typeface="Bodoni"/>
              <a:buNone/>
            </a:pPr>
            <a:r>
              <a:rPr lang="en-US" sz="2700"/>
              <a:t>Mukurtu Core Features</a:t>
            </a:r>
            <a:endParaRPr sz="500"/>
          </a:p>
        </p:txBody>
      </p:sp>
      <p:sp>
        <p:nvSpPr>
          <p:cNvPr id="478" name="Google Shape;478;p57"/>
          <p:cNvSpPr txBox="1"/>
          <p:nvPr>
            <p:ph idx="1" type="body"/>
          </p:nvPr>
        </p:nvSpPr>
        <p:spPr>
          <a:xfrm>
            <a:off x="5405425" y="1310725"/>
            <a:ext cx="3342000" cy="3473400"/>
          </a:xfrm>
          <a:prstGeom prst="rect">
            <a:avLst/>
          </a:prstGeom>
        </p:spPr>
        <p:txBody>
          <a:bodyPr anchorCtr="0" anchor="t" bIns="91425" lIns="91425" spcFirstLastPara="1" rIns="91425" wrap="square" tIns="91425">
            <a:noAutofit/>
          </a:bodyPr>
          <a:lstStyle/>
          <a:p>
            <a:pPr indent="-203200" lvl="0" marL="139700" rtl="0" algn="l">
              <a:spcBef>
                <a:spcPts val="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Cultural Protocols</a:t>
            </a:r>
            <a:endParaRPr sz="2400">
              <a:solidFill>
                <a:schemeClr val="dk1"/>
              </a:solidFill>
              <a:latin typeface="Raleway"/>
              <a:ea typeface="Raleway"/>
              <a:cs typeface="Raleway"/>
              <a:sym typeface="Raleway"/>
            </a:endParaRPr>
          </a:p>
          <a:p>
            <a:pPr indent="-203200" lvl="0" marL="139700" rtl="0" algn="l">
              <a:spcBef>
                <a:spcPts val="120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Community Records</a:t>
            </a:r>
            <a:endParaRPr sz="2400">
              <a:solidFill>
                <a:schemeClr val="dk1"/>
              </a:solidFill>
              <a:latin typeface="Raleway"/>
              <a:ea typeface="Raleway"/>
              <a:cs typeface="Raleway"/>
              <a:sym typeface="Raleway"/>
            </a:endParaRPr>
          </a:p>
          <a:p>
            <a:pPr indent="-203200" lvl="0" marL="139700" rtl="0" algn="l">
              <a:spcBef>
                <a:spcPts val="120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Roundtrip</a:t>
            </a:r>
            <a:endParaRPr sz="2400">
              <a:solidFill>
                <a:schemeClr val="dk1"/>
              </a:solidFill>
              <a:latin typeface="Raleway"/>
              <a:ea typeface="Raleway"/>
              <a:cs typeface="Raleway"/>
              <a:sym typeface="Raleway"/>
            </a:endParaRPr>
          </a:p>
          <a:p>
            <a:pPr indent="-203200" lvl="0" marL="139700" rtl="0" algn="l">
              <a:spcBef>
                <a:spcPts val="1200"/>
              </a:spcBef>
              <a:spcAft>
                <a:spcPts val="0"/>
              </a:spcAft>
              <a:buClr>
                <a:schemeClr val="dk1"/>
              </a:buClr>
              <a:buSzPts val="2400"/>
              <a:buFont typeface="Raleway"/>
              <a:buChar char="•"/>
            </a:pPr>
            <a:r>
              <a:rPr lang="en-US" sz="2400">
                <a:solidFill>
                  <a:schemeClr val="dk1"/>
                </a:solidFill>
                <a:latin typeface="Raleway"/>
                <a:ea typeface="Raleway"/>
                <a:cs typeface="Raleway"/>
                <a:sym typeface="Raleway"/>
              </a:rPr>
              <a:t>Traditional Knowledge Labels</a:t>
            </a:r>
            <a:endParaRPr sz="2400">
              <a:latin typeface="Raleway"/>
              <a:ea typeface="Raleway"/>
              <a:cs typeface="Raleway"/>
              <a:sym typeface="Raleway"/>
            </a:endParaRPr>
          </a:p>
        </p:txBody>
      </p:sp>
      <p:pic>
        <p:nvPicPr>
          <p:cNvPr id="479" name="Google Shape;479;p57"/>
          <p:cNvPicPr preferRelativeResize="0"/>
          <p:nvPr/>
        </p:nvPicPr>
        <p:blipFill>
          <a:blip r:embed="rId3">
            <a:alphaModFix/>
          </a:blip>
          <a:stretch>
            <a:fillRect/>
          </a:stretch>
        </p:blipFill>
        <p:spPr>
          <a:xfrm>
            <a:off x="3035363" y="809200"/>
            <a:ext cx="1875851" cy="1875851"/>
          </a:xfrm>
          <a:prstGeom prst="rect">
            <a:avLst/>
          </a:prstGeom>
          <a:noFill/>
          <a:ln>
            <a:noFill/>
          </a:ln>
        </p:spPr>
      </p:pic>
      <p:pic>
        <p:nvPicPr>
          <p:cNvPr id="480" name="Google Shape;480;p57"/>
          <p:cNvPicPr preferRelativeResize="0"/>
          <p:nvPr/>
        </p:nvPicPr>
        <p:blipFill>
          <a:blip r:embed="rId4">
            <a:alphaModFix/>
          </a:blip>
          <a:stretch>
            <a:fillRect/>
          </a:stretch>
        </p:blipFill>
        <p:spPr>
          <a:xfrm>
            <a:off x="549612" y="866600"/>
            <a:ext cx="1875851" cy="1875851"/>
          </a:xfrm>
          <a:prstGeom prst="rect">
            <a:avLst/>
          </a:prstGeom>
          <a:noFill/>
          <a:ln>
            <a:noFill/>
          </a:ln>
        </p:spPr>
      </p:pic>
      <p:pic>
        <p:nvPicPr>
          <p:cNvPr id="481" name="Google Shape;481;p57"/>
          <p:cNvPicPr preferRelativeResize="0"/>
          <p:nvPr/>
        </p:nvPicPr>
        <p:blipFill>
          <a:blip r:embed="rId5">
            <a:alphaModFix/>
          </a:blip>
          <a:stretch>
            <a:fillRect/>
          </a:stretch>
        </p:blipFill>
        <p:spPr>
          <a:xfrm>
            <a:off x="549600" y="2755975"/>
            <a:ext cx="1875875" cy="1875875"/>
          </a:xfrm>
          <a:prstGeom prst="rect">
            <a:avLst/>
          </a:prstGeom>
          <a:noFill/>
          <a:ln>
            <a:noFill/>
          </a:ln>
        </p:spPr>
      </p:pic>
      <p:pic>
        <p:nvPicPr>
          <p:cNvPr id="482" name="Google Shape;482;p57"/>
          <p:cNvPicPr preferRelativeResize="0"/>
          <p:nvPr/>
        </p:nvPicPr>
        <p:blipFill>
          <a:blip r:embed="rId6">
            <a:alphaModFix/>
          </a:blip>
          <a:stretch>
            <a:fillRect/>
          </a:stretch>
        </p:blipFill>
        <p:spPr>
          <a:xfrm>
            <a:off x="3035374" y="2755975"/>
            <a:ext cx="1875851" cy="187587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id="673" name="Google Shape;673;p84"/>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85"/>
          <p:cNvSpPr txBox="1"/>
          <p:nvPr>
            <p:ph type="ctrTitle"/>
          </p:nvPr>
        </p:nvSpPr>
        <p:spPr>
          <a:xfrm>
            <a:off x="721425" y="2775850"/>
            <a:ext cx="6686100" cy="11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Communities, Cultural Protocols, Categories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6"/>
          <p:cNvSpPr txBox="1"/>
          <p:nvPr>
            <p:ph idx="4294967295" type="body"/>
          </p:nvPr>
        </p:nvSpPr>
        <p:spPr>
          <a:xfrm>
            <a:off x="1006506" y="3970556"/>
            <a:ext cx="2141400" cy="549600"/>
          </a:xfrm>
          <a:prstGeom prst="rect">
            <a:avLst/>
          </a:prstGeom>
          <a:noFill/>
          <a:ln>
            <a:noFill/>
          </a:ln>
        </p:spPr>
        <p:txBody>
          <a:bodyPr anchorCtr="0" anchor="t" bIns="18900" lIns="18900" spcFirstLastPara="1" rIns="18900" wrap="square" tIns="18900">
            <a:noAutofit/>
          </a:bodyPr>
          <a:lstStyle/>
          <a:p>
            <a:pPr indent="0" lvl="0" marL="0" marR="0" rtl="0" algn="l">
              <a:lnSpc>
                <a:spcPct val="90000"/>
              </a:lnSpc>
              <a:spcBef>
                <a:spcPts val="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“Who”</a:t>
            </a:r>
            <a:endParaRPr sz="500"/>
          </a:p>
          <a:p>
            <a:pPr indent="0" lvl="0" marL="0" marR="0" rtl="0" algn="l">
              <a:lnSpc>
                <a:spcPct val="90000"/>
              </a:lnSpc>
              <a:spcBef>
                <a:spcPts val="70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Contributors and Users</a:t>
            </a:r>
            <a:endParaRPr sz="500"/>
          </a:p>
        </p:txBody>
      </p:sp>
      <p:sp>
        <p:nvSpPr>
          <p:cNvPr id="684" name="Google Shape;684;p86"/>
          <p:cNvSpPr txBox="1"/>
          <p:nvPr>
            <p:ph idx="4294967295" type="body"/>
          </p:nvPr>
        </p:nvSpPr>
        <p:spPr>
          <a:xfrm>
            <a:off x="3575936" y="3970556"/>
            <a:ext cx="2141400" cy="555600"/>
          </a:xfrm>
          <a:prstGeom prst="rect">
            <a:avLst/>
          </a:prstGeom>
          <a:noFill/>
          <a:ln>
            <a:noFill/>
          </a:ln>
        </p:spPr>
        <p:txBody>
          <a:bodyPr anchorCtr="0" anchor="t" bIns="18900" lIns="18900" spcFirstLastPara="1" rIns="18900" wrap="square" tIns="18900">
            <a:noAutofit/>
          </a:bodyPr>
          <a:lstStyle/>
          <a:p>
            <a:pPr indent="0" lvl="0" marL="0" marR="0" rtl="0" algn="l">
              <a:lnSpc>
                <a:spcPct val="90000"/>
              </a:lnSpc>
              <a:spcBef>
                <a:spcPts val="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“How”</a:t>
            </a:r>
            <a:endParaRPr sz="500"/>
          </a:p>
          <a:p>
            <a:pPr indent="0" lvl="0" marL="0" marR="0" rtl="0" algn="l">
              <a:lnSpc>
                <a:spcPct val="90000"/>
              </a:lnSpc>
              <a:spcBef>
                <a:spcPts val="70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Access and Sharing</a:t>
            </a:r>
            <a:endParaRPr sz="500"/>
          </a:p>
        </p:txBody>
      </p:sp>
      <p:sp>
        <p:nvSpPr>
          <p:cNvPr id="685" name="Google Shape;685;p86"/>
          <p:cNvSpPr txBox="1"/>
          <p:nvPr>
            <p:ph idx="4294967295" type="body"/>
          </p:nvPr>
        </p:nvSpPr>
        <p:spPr>
          <a:xfrm>
            <a:off x="1006506" y="3159967"/>
            <a:ext cx="2141385" cy="512234"/>
          </a:xfrm>
          <a:prstGeom prst="rect">
            <a:avLst/>
          </a:prstGeom>
          <a:noFill/>
          <a:ln>
            <a:noFill/>
          </a:ln>
        </p:spPr>
        <p:txBody>
          <a:bodyPr anchorCtr="0" anchor="b" bIns="18900" lIns="18900" spcFirstLastPara="1" rIns="18900" wrap="square" tIns="18900">
            <a:noAutofit/>
          </a:bodyPr>
          <a:lstStyle/>
          <a:p>
            <a:pPr indent="0" lvl="0" marL="0" marR="0" rtl="0" algn="l">
              <a:lnSpc>
                <a:spcPct val="80000"/>
              </a:lnSpc>
              <a:spcBef>
                <a:spcPts val="0"/>
              </a:spcBef>
              <a:spcAft>
                <a:spcPts val="0"/>
              </a:spcAft>
              <a:buClr>
                <a:srgbClr val="3F3F3F"/>
              </a:buClr>
              <a:buSzPts val="1600"/>
              <a:buFont typeface="Avenir"/>
              <a:buNone/>
            </a:pPr>
            <a:r>
              <a:rPr b="0" i="0" lang="en-US" sz="1600" u="none" cap="none" strike="noStrike">
                <a:solidFill>
                  <a:srgbClr val="3F3F3F"/>
                </a:solidFill>
                <a:latin typeface="Avenir"/>
                <a:ea typeface="Avenir"/>
                <a:cs typeface="Avenir"/>
                <a:sym typeface="Avenir"/>
              </a:rPr>
              <a:t>COMMUNITIES</a:t>
            </a:r>
            <a:endParaRPr sz="500"/>
          </a:p>
        </p:txBody>
      </p:sp>
      <p:sp>
        <p:nvSpPr>
          <p:cNvPr id="686" name="Google Shape;686;p86"/>
          <p:cNvSpPr txBox="1"/>
          <p:nvPr>
            <p:ph idx="4294967295" type="body"/>
          </p:nvPr>
        </p:nvSpPr>
        <p:spPr>
          <a:xfrm>
            <a:off x="3575936" y="3159967"/>
            <a:ext cx="2481773" cy="512234"/>
          </a:xfrm>
          <a:prstGeom prst="rect">
            <a:avLst/>
          </a:prstGeom>
          <a:noFill/>
          <a:ln>
            <a:noFill/>
          </a:ln>
        </p:spPr>
        <p:txBody>
          <a:bodyPr anchorCtr="0" anchor="b" bIns="18900" lIns="18900" spcFirstLastPara="1" rIns="18900" wrap="square" tIns="18900">
            <a:noAutofit/>
          </a:bodyPr>
          <a:lstStyle/>
          <a:p>
            <a:pPr indent="0" lvl="0" marL="0" marR="0" rtl="0" algn="l">
              <a:lnSpc>
                <a:spcPct val="80000"/>
              </a:lnSpc>
              <a:spcBef>
                <a:spcPts val="0"/>
              </a:spcBef>
              <a:spcAft>
                <a:spcPts val="0"/>
              </a:spcAft>
              <a:buClr>
                <a:srgbClr val="3F3F3F"/>
              </a:buClr>
              <a:buSzPts val="1600"/>
              <a:buFont typeface="Avenir"/>
              <a:buNone/>
            </a:pPr>
            <a:r>
              <a:rPr b="0" i="0" lang="en-US" sz="1600" u="none" cap="none" strike="noStrike">
                <a:solidFill>
                  <a:srgbClr val="3F3F3F"/>
                </a:solidFill>
                <a:latin typeface="Avenir"/>
                <a:ea typeface="Avenir"/>
                <a:cs typeface="Avenir"/>
                <a:sym typeface="Avenir"/>
              </a:rPr>
              <a:t>CULTURAL PROTOCOLS</a:t>
            </a:r>
            <a:endParaRPr sz="500"/>
          </a:p>
        </p:txBody>
      </p:sp>
      <p:sp>
        <p:nvSpPr>
          <p:cNvPr id="687" name="Google Shape;687;p86"/>
          <p:cNvSpPr txBox="1"/>
          <p:nvPr>
            <p:ph idx="4294967295" type="body"/>
          </p:nvPr>
        </p:nvSpPr>
        <p:spPr>
          <a:xfrm>
            <a:off x="6145365" y="3970556"/>
            <a:ext cx="2141386" cy="555724"/>
          </a:xfrm>
          <a:prstGeom prst="rect">
            <a:avLst/>
          </a:prstGeom>
          <a:noFill/>
          <a:ln>
            <a:noFill/>
          </a:ln>
        </p:spPr>
        <p:txBody>
          <a:bodyPr anchorCtr="0" anchor="t" bIns="18900" lIns="18900" spcFirstLastPara="1" rIns="18900" wrap="square" tIns="18900">
            <a:noAutofit/>
          </a:bodyPr>
          <a:lstStyle/>
          <a:p>
            <a:pPr indent="0" lvl="0" marL="0" marR="0" rtl="0" algn="l">
              <a:lnSpc>
                <a:spcPct val="90000"/>
              </a:lnSpc>
              <a:spcBef>
                <a:spcPts val="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“What”</a:t>
            </a:r>
            <a:endParaRPr sz="500"/>
          </a:p>
          <a:p>
            <a:pPr indent="0" lvl="0" marL="0" marR="0" rtl="0" algn="l">
              <a:lnSpc>
                <a:spcPct val="90000"/>
              </a:lnSpc>
              <a:spcBef>
                <a:spcPts val="700"/>
              </a:spcBef>
              <a:spcAft>
                <a:spcPts val="0"/>
              </a:spcAft>
              <a:buClr>
                <a:srgbClr val="000000"/>
              </a:buClr>
              <a:buSzPts val="1300"/>
              <a:buFont typeface="Avenir"/>
              <a:buNone/>
            </a:pPr>
            <a:r>
              <a:rPr b="0" i="0" lang="en-US" sz="1300" u="none" cap="none" strike="noStrike">
                <a:solidFill>
                  <a:srgbClr val="000000"/>
                </a:solidFill>
                <a:latin typeface="Avenir"/>
                <a:ea typeface="Avenir"/>
                <a:cs typeface="Avenir"/>
                <a:sym typeface="Avenir"/>
              </a:rPr>
              <a:t>Description and Discovery</a:t>
            </a:r>
            <a:endParaRPr sz="500"/>
          </a:p>
        </p:txBody>
      </p:sp>
      <p:sp>
        <p:nvSpPr>
          <p:cNvPr id="688" name="Google Shape;688;p86"/>
          <p:cNvSpPr txBox="1"/>
          <p:nvPr>
            <p:ph idx="4294967295" type="body"/>
          </p:nvPr>
        </p:nvSpPr>
        <p:spPr>
          <a:xfrm>
            <a:off x="6145365" y="3159967"/>
            <a:ext cx="2141386" cy="512234"/>
          </a:xfrm>
          <a:prstGeom prst="rect">
            <a:avLst/>
          </a:prstGeom>
          <a:noFill/>
          <a:ln>
            <a:noFill/>
          </a:ln>
        </p:spPr>
        <p:txBody>
          <a:bodyPr anchorCtr="0" anchor="b" bIns="18900" lIns="18900" spcFirstLastPara="1" rIns="18900" wrap="square" tIns="18900">
            <a:noAutofit/>
          </a:bodyPr>
          <a:lstStyle/>
          <a:p>
            <a:pPr indent="0" lvl="0" marL="0" marR="0" rtl="0" algn="l">
              <a:lnSpc>
                <a:spcPct val="80000"/>
              </a:lnSpc>
              <a:spcBef>
                <a:spcPts val="0"/>
              </a:spcBef>
              <a:spcAft>
                <a:spcPts val="0"/>
              </a:spcAft>
              <a:buClr>
                <a:srgbClr val="3F3F3F"/>
              </a:buClr>
              <a:buSzPts val="1600"/>
              <a:buFont typeface="Avenir"/>
              <a:buNone/>
            </a:pPr>
            <a:r>
              <a:rPr b="0" i="0" lang="en-US" sz="1600" u="none" cap="none" strike="noStrike">
                <a:solidFill>
                  <a:srgbClr val="3F3F3F"/>
                </a:solidFill>
                <a:latin typeface="Avenir"/>
                <a:ea typeface="Avenir"/>
                <a:cs typeface="Avenir"/>
                <a:sym typeface="Avenir"/>
              </a:rPr>
              <a:t>CATEGORIES</a:t>
            </a:r>
            <a:endParaRPr sz="500"/>
          </a:p>
        </p:txBody>
      </p:sp>
      <p:pic>
        <p:nvPicPr>
          <p:cNvPr descr="image28.png" id="689" name="Google Shape;689;p86"/>
          <p:cNvPicPr preferRelativeResize="0"/>
          <p:nvPr>
            <p:ph idx="2" type="pic"/>
          </p:nvPr>
        </p:nvPicPr>
        <p:blipFill rotWithShape="1">
          <a:blip r:embed="rId3">
            <a:alphaModFix/>
          </a:blip>
          <a:srcRect b="8333" l="0" r="0" t="8333"/>
          <a:stretch/>
        </p:blipFill>
        <p:spPr>
          <a:xfrm>
            <a:off x="1006506" y="865767"/>
            <a:ext cx="2484300" cy="2168700"/>
          </a:xfrm>
          <a:prstGeom prst="rect">
            <a:avLst/>
          </a:prstGeom>
          <a:noFill/>
          <a:ln>
            <a:noFill/>
          </a:ln>
        </p:spPr>
      </p:pic>
      <p:pic>
        <p:nvPicPr>
          <p:cNvPr descr="image29.png" id="690" name="Google Shape;690;p86"/>
          <p:cNvPicPr preferRelativeResize="0"/>
          <p:nvPr>
            <p:ph idx="3" type="pic"/>
          </p:nvPr>
        </p:nvPicPr>
        <p:blipFill rotWithShape="1">
          <a:blip r:embed="rId4">
            <a:alphaModFix/>
          </a:blip>
          <a:srcRect b="8333" l="0" r="0" t="8333"/>
          <a:stretch/>
        </p:blipFill>
        <p:spPr>
          <a:xfrm>
            <a:off x="3575936" y="865767"/>
            <a:ext cx="2484300" cy="2168700"/>
          </a:xfrm>
          <a:prstGeom prst="rect">
            <a:avLst/>
          </a:prstGeom>
          <a:noFill/>
          <a:ln>
            <a:noFill/>
          </a:ln>
        </p:spPr>
      </p:pic>
      <p:pic>
        <p:nvPicPr>
          <p:cNvPr descr="image27.png" id="691" name="Google Shape;691;p86"/>
          <p:cNvPicPr preferRelativeResize="0"/>
          <p:nvPr>
            <p:ph idx="4" type="pic"/>
          </p:nvPr>
        </p:nvPicPr>
        <p:blipFill rotWithShape="1">
          <a:blip r:embed="rId5">
            <a:alphaModFix/>
          </a:blip>
          <a:srcRect b="8333" l="0" r="0" t="8333"/>
          <a:stretch/>
        </p:blipFill>
        <p:spPr>
          <a:xfrm>
            <a:off x="6145365" y="865767"/>
            <a:ext cx="2484300" cy="21687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87"/>
          <p:cNvSpPr txBox="1"/>
          <p:nvPr>
            <p:ph type="title"/>
          </p:nvPr>
        </p:nvSpPr>
        <p:spPr>
          <a:xfrm>
            <a:off x="231625" y="646185"/>
            <a:ext cx="6462600" cy="838200"/>
          </a:xfrm>
          <a:prstGeom prst="rect">
            <a:avLst/>
          </a:prstGeom>
          <a:noFill/>
          <a:ln>
            <a:noFill/>
          </a:ln>
        </p:spPr>
        <p:txBody>
          <a:bodyPr anchorCtr="0" anchor="t" bIns="0" lIns="0" spcFirstLastPara="1" rIns="0" wrap="square" tIns="0">
            <a:noAutofit/>
          </a:bodyPr>
          <a:lstStyle/>
          <a:p>
            <a:pPr indent="0" lvl="0" marL="0" marR="0" rtl="0" algn="l">
              <a:lnSpc>
                <a:spcPct val="80000"/>
              </a:lnSpc>
              <a:spcBef>
                <a:spcPts val="0"/>
              </a:spcBef>
              <a:spcAft>
                <a:spcPts val="0"/>
              </a:spcAft>
              <a:buClr>
                <a:srgbClr val="000000"/>
              </a:buClr>
              <a:buSzPts val="3000"/>
              <a:buFont typeface="Bodoni"/>
              <a:buNone/>
            </a:pPr>
            <a:r>
              <a:rPr i="0" lang="en-US" sz="3000" u="none" cap="none" strike="noStrike">
                <a:solidFill>
                  <a:srgbClr val="000000"/>
                </a:solidFill>
              </a:rPr>
              <a:t>C</a:t>
            </a:r>
            <a:r>
              <a:rPr lang="en-US" sz="3000"/>
              <a:t>ommunities</a:t>
            </a:r>
            <a:endParaRPr sz="500"/>
          </a:p>
          <a:p>
            <a:pPr indent="0" lvl="0" marL="0" marR="0" rtl="0" algn="l">
              <a:lnSpc>
                <a:spcPct val="80000"/>
              </a:lnSpc>
              <a:spcBef>
                <a:spcPts val="0"/>
              </a:spcBef>
              <a:spcAft>
                <a:spcPts val="0"/>
              </a:spcAft>
              <a:buClr>
                <a:srgbClr val="FFFFFF"/>
              </a:buClr>
              <a:buSzPts val="2000"/>
              <a:buFont typeface="Bodoni"/>
              <a:buNone/>
            </a:pPr>
            <a:r>
              <a:rPr b="0" i="0" lang="en-US" sz="2000" u="none" cap="none" strike="noStrike">
                <a:solidFill>
                  <a:srgbClr val="FFFFFF"/>
                </a:solidFill>
                <a:latin typeface="Bodoni"/>
                <a:ea typeface="Bodoni"/>
                <a:cs typeface="Bodoni"/>
                <a:sym typeface="Bodoni"/>
              </a:rPr>
              <a:t>GROUPS OF SITE USERS AND CONTRIBUTORS</a:t>
            </a:r>
            <a:endParaRPr sz="500"/>
          </a:p>
        </p:txBody>
      </p:sp>
      <p:pic>
        <p:nvPicPr>
          <p:cNvPr descr="Image" id="697" name="Google Shape;697;p87"/>
          <p:cNvPicPr preferRelativeResize="0"/>
          <p:nvPr/>
        </p:nvPicPr>
        <p:blipFill rotWithShape="1">
          <a:blip r:embed="rId3">
            <a:alphaModFix/>
          </a:blip>
          <a:srcRect b="23512" l="0" r="0" t="0"/>
          <a:stretch/>
        </p:blipFill>
        <p:spPr>
          <a:xfrm>
            <a:off x="6757562" y="3012248"/>
            <a:ext cx="2140523" cy="1693849"/>
          </a:xfrm>
          <a:prstGeom prst="rect">
            <a:avLst/>
          </a:prstGeom>
          <a:noFill/>
          <a:ln>
            <a:noFill/>
          </a:ln>
        </p:spPr>
      </p:pic>
      <p:pic>
        <p:nvPicPr>
          <p:cNvPr descr="Image" id="698" name="Google Shape;698;p87"/>
          <p:cNvPicPr preferRelativeResize="0"/>
          <p:nvPr/>
        </p:nvPicPr>
        <p:blipFill rotWithShape="1">
          <a:blip r:embed="rId4">
            <a:alphaModFix/>
          </a:blip>
          <a:srcRect b="1380" l="189" r="199" t="1371"/>
          <a:stretch/>
        </p:blipFill>
        <p:spPr>
          <a:xfrm>
            <a:off x="293739" y="1612505"/>
            <a:ext cx="6338365" cy="3103566"/>
          </a:xfrm>
          <a:prstGeom prst="rect">
            <a:avLst/>
          </a:prstGeom>
          <a:noFill/>
          <a:ln>
            <a:noFill/>
          </a:ln>
        </p:spPr>
      </p:pic>
      <p:pic>
        <p:nvPicPr>
          <p:cNvPr descr="Image" id="699" name="Google Shape;699;p87"/>
          <p:cNvPicPr preferRelativeResize="0"/>
          <p:nvPr/>
        </p:nvPicPr>
        <p:blipFill rotWithShape="1">
          <a:blip r:embed="rId5">
            <a:alphaModFix/>
          </a:blip>
          <a:srcRect b="0" l="0" r="0" t="0"/>
          <a:stretch/>
        </p:blipFill>
        <p:spPr>
          <a:xfrm>
            <a:off x="6751386" y="646169"/>
            <a:ext cx="2105078" cy="222746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88"/>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89"/>
          <p:cNvPicPr preferRelativeResize="0"/>
          <p:nvPr/>
        </p:nvPicPr>
        <p:blipFill rotWithShape="1">
          <a:blip r:embed="rId3">
            <a:alphaModFix/>
          </a:blip>
          <a:srcRect b="0" l="0" r="0" t="3203"/>
          <a:stretch/>
        </p:blipFill>
        <p:spPr>
          <a:xfrm>
            <a:off x="415638" y="0"/>
            <a:ext cx="8312731" cy="5029200"/>
          </a:xfrm>
          <a:prstGeom prst="rect">
            <a:avLst/>
          </a:prstGeom>
          <a:noFill/>
          <a:ln>
            <a:noFill/>
          </a:ln>
        </p:spPr>
      </p:pic>
      <p:cxnSp>
        <p:nvCxnSpPr>
          <p:cNvPr id="710" name="Google Shape;710;p89"/>
          <p:cNvCxnSpPr/>
          <p:nvPr/>
        </p:nvCxnSpPr>
        <p:spPr>
          <a:xfrm rot="10800000">
            <a:off x="-447461" y="1597068"/>
            <a:ext cx="1234500" cy="0"/>
          </a:xfrm>
          <a:prstGeom prst="straightConnector1">
            <a:avLst/>
          </a:prstGeom>
          <a:noFill/>
          <a:ln cap="flat" cmpd="sng" w="114300">
            <a:solidFill>
              <a:srgbClr val="00A5BD"/>
            </a:solidFill>
            <a:prstDash val="solid"/>
            <a:miter lim="400000"/>
            <a:headEnd len="med" w="med" type="stealth"/>
            <a:tailEnd len="sm" w="sm"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90"/>
          <p:cNvSpPr txBox="1"/>
          <p:nvPr>
            <p:ph type="title"/>
          </p:nvPr>
        </p:nvSpPr>
        <p:spPr>
          <a:xfrm>
            <a:off x="942250" y="3742885"/>
            <a:ext cx="6462600" cy="8382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500"/>
              <a:buFont typeface="Bodoni"/>
              <a:buNone/>
            </a:pPr>
            <a:r>
              <a:rPr i="0" lang="en-US" sz="2500" u="none" cap="none" strike="noStrike"/>
              <a:t>CULTURAL PROTOCOLS</a:t>
            </a:r>
            <a:endParaRPr sz="500"/>
          </a:p>
          <a:p>
            <a:pPr indent="0" lvl="0" marL="0" marR="0" rtl="0" algn="l">
              <a:lnSpc>
                <a:spcPct val="80000"/>
              </a:lnSpc>
              <a:spcBef>
                <a:spcPts val="0"/>
              </a:spcBef>
              <a:spcAft>
                <a:spcPts val="0"/>
              </a:spcAft>
              <a:buClr>
                <a:srgbClr val="FFFFFF"/>
              </a:buClr>
              <a:buSzPts val="1700"/>
              <a:buFont typeface="Bodoni"/>
              <a:buNone/>
            </a:pPr>
            <a:r>
              <a:rPr i="0" lang="en-US" sz="1700" u="none" cap="none" strike="noStrike"/>
              <a:t>THE ‘HOW’ OF MUKURTU SHARING</a:t>
            </a:r>
            <a:endParaRPr sz="500"/>
          </a:p>
        </p:txBody>
      </p:sp>
      <p:pic>
        <p:nvPicPr>
          <p:cNvPr descr="image37.png" id="716" name="Google Shape;716;p90"/>
          <p:cNvPicPr preferRelativeResize="0"/>
          <p:nvPr>
            <p:ph idx="2" type="pic"/>
          </p:nvPr>
        </p:nvPicPr>
        <p:blipFill rotWithShape="1">
          <a:blip r:embed="rId3">
            <a:alphaModFix/>
          </a:blip>
          <a:srcRect b="1531" l="0" r="0" t="1541"/>
          <a:stretch/>
        </p:blipFill>
        <p:spPr>
          <a:xfrm>
            <a:off x="18" y="0"/>
            <a:ext cx="9144000" cy="33003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91"/>
          <p:cNvSpPr txBox="1"/>
          <p:nvPr>
            <p:ph idx="4294967295" type="ctrTitle"/>
          </p:nvPr>
        </p:nvSpPr>
        <p:spPr>
          <a:xfrm>
            <a:off x="721425" y="686105"/>
            <a:ext cx="5216700" cy="11343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700"/>
              <a:buFont typeface="Bodoni"/>
              <a:buNone/>
            </a:pPr>
            <a:r>
              <a:rPr i="0" lang="en-US" sz="2700" u="none" cap="none" strike="noStrike">
                <a:solidFill>
                  <a:srgbClr val="000000"/>
                </a:solidFill>
              </a:rPr>
              <a:t>C</a:t>
            </a:r>
            <a:r>
              <a:rPr lang="en-US" sz="2700"/>
              <a:t>ultural Protocols</a:t>
            </a:r>
            <a:endParaRPr sz="500"/>
          </a:p>
        </p:txBody>
      </p:sp>
      <p:sp>
        <p:nvSpPr>
          <p:cNvPr id="722" name="Google Shape;722;p91"/>
          <p:cNvSpPr txBox="1"/>
          <p:nvPr>
            <p:ph idx="4294967295" type="body"/>
          </p:nvPr>
        </p:nvSpPr>
        <p:spPr>
          <a:xfrm>
            <a:off x="1006506" y="3939912"/>
            <a:ext cx="1842000" cy="381900"/>
          </a:xfrm>
          <a:prstGeom prst="rect">
            <a:avLst/>
          </a:prstGeom>
          <a:noFill/>
          <a:ln>
            <a:noFill/>
          </a:ln>
        </p:spPr>
        <p:txBody>
          <a:bodyPr anchorCtr="0" anchor="t" bIns="18900" lIns="18900" spcFirstLastPara="1" rIns="18900" wrap="square" tIns="18900">
            <a:noAutofit/>
          </a:bodyPr>
          <a:lstStyle/>
          <a:p>
            <a:pPr indent="0" lvl="0" marL="0" marR="0" rtl="0" algn="ctr">
              <a:lnSpc>
                <a:spcPct val="100000"/>
              </a:lnSpc>
              <a:spcBef>
                <a:spcPts val="0"/>
              </a:spcBef>
              <a:spcAft>
                <a:spcPts val="0"/>
              </a:spcAft>
              <a:buClr>
                <a:srgbClr val="3F3F3F"/>
              </a:buClr>
              <a:buSzPts val="2000"/>
              <a:buFont typeface="Avenir"/>
              <a:buNone/>
            </a:pPr>
            <a:r>
              <a:rPr b="0" i="0" lang="en-US" sz="2000" u="none" cap="none" strike="noStrike">
                <a:solidFill>
                  <a:srgbClr val="3F3F3F"/>
                </a:solidFill>
                <a:latin typeface="Avenir"/>
                <a:ea typeface="Avenir"/>
                <a:cs typeface="Avenir"/>
                <a:sym typeface="Avenir"/>
              </a:rPr>
              <a:t>GENDER</a:t>
            </a:r>
            <a:endParaRPr sz="500"/>
          </a:p>
        </p:txBody>
      </p:sp>
      <p:sp>
        <p:nvSpPr>
          <p:cNvPr id="723" name="Google Shape;723;p91"/>
          <p:cNvSpPr txBox="1"/>
          <p:nvPr>
            <p:ph idx="4294967295" type="body"/>
          </p:nvPr>
        </p:nvSpPr>
        <p:spPr>
          <a:xfrm>
            <a:off x="2933578" y="3939912"/>
            <a:ext cx="1842000" cy="381900"/>
          </a:xfrm>
          <a:prstGeom prst="rect">
            <a:avLst/>
          </a:prstGeom>
          <a:noFill/>
          <a:ln>
            <a:noFill/>
          </a:ln>
        </p:spPr>
        <p:txBody>
          <a:bodyPr anchorCtr="0" anchor="t" bIns="18900" lIns="18900" spcFirstLastPara="1" rIns="18900" wrap="square" tIns="18900">
            <a:noAutofit/>
          </a:bodyPr>
          <a:lstStyle/>
          <a:p>
            <a:pPr indent="0" lvl="0" marL="0" marR="0" rtl="0" algn="ctr">
              <a:lnSpc>
                <a:spcPct val="100000"/>
              </a:lnSpc>
              <a:spcBef>
                <a:spcPts val="0"/>
              </a:spcBef>
              <a:spcAft>
                <a:spcPts val="0"/>
              </a:spcAft>
              <a:buClr>
                <a:srgbClr val="3F3F3F"/>
              </a:buClr>
              <a:buSzPts val="2000"/>
              <a:buFont typeface="Avenir"/>
              <a:buNone/>
            </a:pPr>
            <a:r>
              <a:rPr b="0" i="0" lang="en-US" sz="2000" u="none" cap="none" strike="noStrike">
                <a:solidFill>
                  <a:srgbClr val="3F3F3F"/>
                </a:solidFill>
                <a:latin typeface="Avenir"/>
                <a:ea typeface="Avenir"/>
                <a:cs typeface="Avenir"/>
                <a:sym typeface="Avenir"/>
              </a:rPr>
              <a:t>SEASONAL</a:t>
            </a:r>
            <a:endParaRPr sz="500"/>
          </a:p>
        </p:txBody>
      </p:sp>
      <p:sp>
        <p:nvSpPr>
          <p:cNvPr id="724" name="Google Shape;724;p91"/>
          <p:cNvSpPr txBox="1"/>
          <p:nvPr>
            <p:ph idx="4294967295" type="body"/>
          </p:nvPr>
        </p:nvSpPr>
        <p:spPr>
          <a:xfrm>
            <a:off x="4860651" y="3939912"/>
            <a:ext cx="1842000" cy="381900"/>
          </a:xfrm>
          <a:prstGeom prst="rect">
            <a:avLst/>
          </a:prstGeom>
          <a:noFill/>
          <a:ln>
            <a:noFill/>
          </a:ln>
        </p:spPr>
        <p:txBody>
          <a:bodyPr anchorCtr="0" anchor="t" bIns="18900" lIns="18900" spcFirstLastPara="1" rIns="18900" wrap="square" tIns="18900">
            <a:noAutofit/>
          </a:bodyPr>
          <a:lstStyle/>
          <a:p>
            <a:pPr indent="0" lvl="0" marL="0" marR="0" rtl="0" algn="ctr">
              <a:lnSpc>
                <a:spcPct val="100000"/>
              </a:lnSpc>
              <a:spcBef>
                <a:spcPts val="0"/>
              </a:spcBef>
              <a:spcAft>
                <a:spcPts val="0"/>
              </a:spcAft>
              <a:buClr>
                <a:srgbClr val="3F3F3F"/>
              </a:buClr>
              <a:buSzPts val="2000"/>
              <a:buFont typeface="Avenir"/>
              <a:buNone/>
            </a:pPr>
            <a:r>
              <a:rPr b="0" i="0" lang="en-US" sz="2000" u="none" cap="none" strike="noStrike">
                <a:solidFill>
                  <a:srgbClr val="3F3F3F"/>
                </a:solidFill>
                <a:latin typeface="Avenir"/>
                <a:ea typeface="Avenir"/>
                <a:cs typeface="Avenir"/>
                <a:sym typeface="Avenir"/>
              </a:rPr>
              <a:t>SACRED</a:t>
            </a:r>
            <a:endParaRPr sz="500"/>
          </a:p>
        </p:txBody>
      </p:sp>
      <p:sp>
        <p:nvSpPr>
          <p:cNvPr id="725" name="Google Shape;725;p91"/>
          <p:cNvSpPr txBox="1"/>
          <p:nvPr>
            <p:ph idx="4294967295" type="body"/>
          </p:nvPr>
        </p:nvSpPr>
        <p:spPr>
          <a:xfrm>
            <a:off x="6787723" y="3939912"/>
            <a:ext cx="1842000" cy="568200"/>
          </a:xfrm>
          <a:prstGeom prst="rect">
            <a:avLst/>
          </a:prstGeom>
          <a:noFill/>
          <a:ln>
            <a:noFill/>
          </a:ln>
        </p:spPr>
        <p:txBody>
          <a:bodyPr anchorCtr="0" anchor="t" bIns="18900" lIns="18900" spcFirstLastPara="1" rIns="18900" wrap="square" tIns="18900">
            <a:noAutofit/>
          </a:bodyPr>
          <a:lstStyle/>
          <a:p>
            <a:pPr indent="0" lvl="0" marL="0" marR="0" rtl="0" algn="ctr">
              <a:lnSpc>
                <a:spcPct val="100000"/>
              </a:lnSpc>
              <a:spcBef>
                <a:spcPts val="0"/>
              </a:spcBef>
              <a:spcAft>
                <a:spcPts val="0"/>
              </a:spcAft>
              <a:buClr>
                <a:srgbClr val="3F3F3F"/>
              </a:buClr>
              <a:buSzPts val="1600"/>
              <a:buFont typeface="Avenir"/>
              <a:buNone/>
            </a:pPr>
            <a:r>
              <a:rPr b="0" i="0" lang="en-US" sz="1600" u="none" cap="none" strike="noStrike">
                <a:solidFill>
                  <a:srgbClr val="3F3F3F"/>
                </a:solidFill>
                <a:latin typeface="Avenir"/>
                <a:ea typeface="Avenir"/>
                <a:cs typeface="Avenir"/>
                <a:sym typeface="Avenir"/>
              </a:rPr>
              <a:t>COMMUNITY DEFINED</a:t>
            </a:r>
            <a:endParaRPr sz="500"/>
          </a:p>
        </p:txBody>
      </p:sp>
      <p:sp>
        <p:nvSpPr>
          <p:cNvPr id="726" name="Google Shape;726;p91"/>
          <p:cNvSpPr/>
          <p:nvPr/>
        </p:nvSpPr>
        <p:spPr>
          <a:xfrm>
            <a:off x="1648849" y="3620278"/>
            <a:ext cx="557100" cy="137700"/>
          </a:xfrm>
          <a:prstGeom prst="rect">
            <a:avLst/>
          </a:prstGeom>
          <a:solidFill>
            <a:srgbClr val="ADA400"/>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27" name="Google Shape;727;p91"/>
          <p:cNvSpPr/>
          <p:nvPr/>
        </p:nvSpPr>
        <p:spPr>
          <a:xfrm>
            <a:off x="3575920" y="3620278"/>
            <a:ext cx="557100" cy="137700"/>
          </a:xfrm>
          <a:prstGeom prst="rect">
            <a:avLst/>
          </a:prstGeom>
          <a:solidFill>
            <a:srgbClr val="981E32"/>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28" name="Google Shape;728;p91"/>
          <p:cNvSpPr/>
          <p:nvPr/>
        </p:nvSpPr>
        <p:spPr>
          <a:xfrm>
            <a:off x="5502992" y="3620278"/>
            <a:ext cx="557100" cy="137700"/>
          </a:xfrm>
          <a:prstGeom prst="rect">
            <a:avLst/>
          </a:prstGeom>
          <a:solidFill>
            <a:srgbClr val="00A5BD"/>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29" name="Google Shape;729;p91"/>
          <p:cNvSpPr/>
          <p:nvPr/>
        </p:nvSpPr>
        <p:spPr>
          <a:xfrm>
            <a:off x="7430063" y="3620278"/>
            <a:ext cx="557100" cy="137700"/>
          </a:xfrm>
          <a:prstGeom prst="rect">
            <a:avLst/>
          </a:prstGeom>
          <a:solidFill>
            <a:srgbClr val="FFB81C"/>
          </a:solidFill>
          <a:ln>
            <a:noFill/>
          </a:ln>
        </p:spPr>
        <p:txBody>
          <a:bodyPr anchorCtr="0" anchor="ctr" bIns="34025" lIns="34025" spcFirstLastPara="1" rIns="34025" wrap="square" tIns="34025">
            <a:noAutofit/>
          </a:bodyPr>
          <a:lstStyle/>
          <a:p>
            <a:pPr indent="0" lvl="0" marL="0" marR="0" rtl="0" algn="ctr">
              <a:lnSpc>
                <a:spcPct val="100000"/>
              </a:lnSpc>
              <a:spcBef>
                <a:spcPts val="0"/>
              </a:spcBef>
              <a:spcAft>
                <a:spcPts val="0"/>
              </a:spcAft>
              <a:buClr>
                <a:srgbClr val="FFFFFF"/>
              </a:buClr>
              <a:buSzPts val="1000"/>
              <a:buFont typeface="Avenir"/>
              <a:buNone/>
            </a:pPr>
            <a:r>
              <a:t/>
            </a:r>
            <a:endParaRPr b="0" i="0" sz="1000" u="none" cap="none" strike="noStrike">
              <a:solidFill>
                <a:srgbClr val="3F3F3F"/>
              </a:solidFill>
              <a:latin typeface="Avenir"/>
              <a:ea typeface="Avenir"/>
              <a:cs typeface="Avenir"/>
              <a:sym typeface="Avenir"/>
            </a:endParaRPr>
          </a:p>
        </p:txBody>
      </p:sp>
      <p:sp>
        <p:nvSpPr>
          <p:cNvPr id="730" name="Google Shape;730;p91"/>
          <p:cNvSpPr txBox="1"/>
          <p:nvPr/>
        </p:nvSpPr>
        <p:spPr>
          <a:xfrm>
            <a:off x="7240576" y="1459629"/>
            <a:ext cx="936300" cy="2579700"/>
          </a:xfrm>
          <a:prstGeom prst="rect">
            <a:avLst/>
          </a:prstGeom>
          <a:noFill/>
          <a:ln>
            <a:noFill/>
          </a:ln>
        </p:spPr>
        <p:txBody>
          <a:bodyPr anchorCtr="0" anchor="ctr" bIns="18900" lIns="18900" spcFirstLastPara="1" rIns="18900" wrap="square" tIns="18900">
            <a:noAutofit/>
          </a:bodyPr>
          <a:lstStyle/>
          <a:p>
            <a:pPr indent="0" lvl="0" marL="0" marR="0" rtl="0" algn="ctr">
              <a:lnSpc>
                <a:spcPct val="100000"/>
              </a:lnSpc>
              <a:spcBef>
                <a:spcPts val="0"/>
              </a:spcBef>
              <a:spcAft>
                <a:spcPts val="0"/>
              </a:spcAft>
              <a:buClr>
                <a:srgbClr val="FEC258"/>
              </a:buClr>
              <a:buSzPts val="14900"/>
              <a:buFont typeface="Avenir"/>
              <a:buNone/>
            </a:pPr>
            <a:r>
              <a:rPr b="0" i="0" lang="en-US" sz="14900" u="none" cap="none" strike="noStrike">
                <a:solidFill>
                  <a:srgbClr val="FEC258"/>
                </a:solidFill>
                <a:latin typeface="Avenir"/>
                <a:ea typeface="Avenir"/>
                <a:cs typeface="Avenir"/>
                <a:sym typeface="Avenir"/>
              </a:rPr>
              <a:t>?</a:t>
            </a:r>
            <a:endParaRPr sz="500">
              <a:solidFill>
                <a:srgbClr val="FFB81C"/>
              </a:solidFill>
            </a:endParaRPr>
          </a:p>
        </p:txBody>
      </p:sp>
      <p:pic>
        <p:nvPicPr>
          <p:cNvPr descr="Image" id="731" name="Google Shape;731;p91"/>
          <p:cNvPicPr preferRelativeResize="0"/>
          <p:nvPr>
            <p:ph idx="2" type="pic"/>
          </p:nvPr>
        </p:nvPicPr>
        <p:blipFill rotWithShape="1">
          <a:blip r:embed="rId3">
            <a:alphaModFix/>
          </a:blip>
          <a:srcRect b="1238" l="0" r="0" t="1238"/>
          <a:stretch/>
        </p:blipFill>
        <p:spPr>
          <a:xfrm>
            <a:off x="1006506" y="1906856"/>
            <a:ext cx="1800900" cy="1782300"/>
          </a:xfrm>
          <a:prstGeom prst="rect">
            <a:avLst/>
          </a:prstGeom>
          <a:noFill/>
          <a:ln>
            <a:noFill/>
          </a:ln>
        </p:spPr>
      </p:pic>
      <p:pic>
        <p:nvPicPr>
          <p:cNvPr descr="Image" id="732" name="Google Shape;732;p91"/>
          <p:cNvPicPr preferRelativeResize="0"/>
          <p:nvPr>
            <p:ph idx="3" type="pic"/>
          </p:nvPr>
        </p:nvPicPr>
        <p:blipFill rotWithShape="1">
          <a:blip r:embed="rId4">
            <a:alphaModFix/>
          </a:blip>
          <a:srcRect b="4913" l="0" r="0" t="4922"/>
          <a:stretch/>
        </p:blipFill>
        <p:spPr>
          <a:xfrm>
            <a:off x="2933578" y="1906856"/>
            <a:ext cx="1800900" cy="1782300"/>
          </a:xfrm>
          <a:prstGeom prst="rect">
            <a:avLst/>
          </a:prstGeom>
          <a:noFill/>
          <a:ln>
            <a:noFill/>
          </a:ln>
        </p:spPr>
      </p:pic>
      <p:pic>
        <p:nvPicPr>
          <p:cNvPr descr="Image" id="733" name="Google Shape;733;p91"/>
          <p:cNvPicPr preferRelativeResize="0"/>
          <p:nvPr>
            <p:ph idx="4" type="pic"/>
          </p:nvPr>
        </p:nvPicPr>
        <p:blipFill rotWithShape="1">
          <a:blip r:embed="rId5">
            <a:alphaModFix/>
          </a:blip>
          <a:srcRect b="4018" l="0" r="0" t="4018"/>
          <a:stretch/>
        </p:blipFill>
        <p:spPr>
          <a:xfrm>
            <a:off x="4860651" y="1906855"/>
            <a:ext cx="1800900" cy="1782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pic>
        <p:nvPicPr>
          <p:cNvPr descr="image39.png" id="738" name="Google Shape;738;p92"/>
          <p:cNvPicPr preferRelativeResize="0"/>
          <p:nvPr>
            <p:ph idx="2" type="pic"/>
          </p:nvPr>
        </p:nvPicPr>
        <p:blipFill rotWithShape="1">
          <a:blip r:embed="rId3">
            <a:alphaModFix/>
          </a:blip>
          <a:srcRect b="814" l="0" r="0" t="4736"/>
          <a:stretch/>
        </p:blipFill>
        <p:spPr>
          <a:xfrm>
            <a:off x="247222" y="0"/>
            <a:ext cx="8649601" cy="5066121"/>
          </a:xfrm>
          <a:prstGeom prst="rect">
            <a:avLst/>
          </a:prstGeom>
          <a:noFill/>
          <a:ln>
            <a:noFill/>
          </a:ln>
        </p:spPr>
      </p:pic>
      <p:pic>
        <p:nvPicPr>
          <p:cNvPr descr="Oval" id="739" name="Google Shape;739;p92"/>
          <p:cNvPicPr preferRelativeResize="0"/>
          <p:nvPr/>
        </p:nvPicPr>
        <p:blipFill rotWithShape="1">
          <a:blip r:embed="rId4">
            <a:alphaModFix/>
          </a:blip>
          <a:srcRect b="0" l="0" r="0" t="0"/>
          <a:stretch/>
        </p:blipFill>
        <p:spPr>
          <a:xfrm>
            <a:off x="4221975" y="-72525"/>
            <a:ext cx="1777500" cy="8863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93"/>
          <p:cNvSpPr txBox="1"/>
          <p:nvPr>
            <p:ph type="title"/>
          </p:nvPr>
        </p:nvSpPr>
        <p:spPr>
          <a:xfrm>
            <a:off x="4930975" y="1068485"/>
            <a:ext cx="6462600" cy="8382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100"/>
              <a:buFont typeface="Bodoni"/>
              <a:buNone/>
            </a:pPr>
            <a:r>
              <a:rPr lang="en-US" sz="2700"/>
              <a:t>Categories</a:t>
            </a:r>
            <a:endParaRPr sz="2700"/>
          </a:p>
          <a:p>
            <a:pPr indent="0" lvl="0" marL="0" marR="0" rtl="0" algn="l">
              <a:lnSpc>
                <a:spcPct val="80000"/>
              </a:lnSpc>
              <a:spcBef>
                <a:spcPts val="0"/>
              </a:spcBef>
              <a:spcAft>
                <a:spcPts val="0"/>
              </a:spcAft>
              <a:buClr>
                <a:srgbClr val="FFFFFF"/>
              </a:buClr>
              <a:buSzPts val="1400"/>
              <a:buFont typeface="Bodoni"/>
              <a:buNone/>
            </a:pPr>
            <a:r>
              <a:rPr i="0" lang="en-US" sz="1400" u="none" cap="none" strike="noStrike"/>
              <a:t>THE ‘WHAT’ OF MUKURTU CMS</a:t>
            </a:r>
            <a:endParaRPr sz="500"/>
          </a:p>
        </p:txBody>
      </p:sp>
      <p:pic>
        <p:nvPicPr>
          <p:cNvPr descr="Image" id="745" name="Google Shape;745;p93"/>
          <p:cNvPicPr preferRelativeResize="0"/>
          <p:nvPr/>
        </p:nvPicPr>
        <p:blipFill rotWithShape="1">
          <a:blip r:embed="rId3">
            <a:alphaModFix/>
          </a:blip>
          <a:srcRect b="0" l="0" r="0" t="0"/>
          <a:stretch/>
        </p:blipFill>
        <p:spPr>
          <a:xfrm>
            <a:off x="232840" y="1067065"/>
            <a:ext cx="2429079" cy="2138171"/>
          </a:xfrm>
          <a:prstGeom prst="rect">
            <a:avLst/>
          </a:prstGeom>
          <a:noFill/>
          <a:ln>
            <a:noFill/>
          </a:ln>
        </p:spPr>
      </p:pic>
      <p:pic>
        <p:nvPicPr>
          <p:cNvPr descr="Image" id="746" name="Google Shape;746;p93"/>
          <p:cNvPicPr preferRelativeResize="0"/>
          <p:nvPr/>
        </p:nvPicPr>
        <p:blipFill rotWithShape="1">
          <a:blip r:embed="rId4">
            <a:alphaModFix/>
          </a:blip>
          <a:srcRect b="0" l="0" r="0" t="0"/>
          <a:stretch/>
        </p:blipFill>
        <p:spPr>
          <a:xfrm>
            <a:off x="4930971" y="1940325"/>
            <a:ext cx="3880455" cy="2915897"/>
          </a:xfrm>
          <a:prstGeom prst="rect">
            <a:avLst/>
          </a:prstGeom>
          <a:noFill/>
          <a:ln>
            <a:noFill/>
          </a:ln>
        </p:spPr>
      </p:pic>
      <p:pic>
        <p:nvPicPr>
          <p:cNvPr descr="Image" id="747" name="Google Shape;747;p93"/>
          <p:cNvPicPr preferRelativeResize="0"/>
          <p:nvPr/>
        </p:nvPicPr>
        <p:blipFill rotWithShape="1">
          <a:blip r:embed="rId5">
            <a:alphaModFix/>
          </a:blip>
          <a:srcRect b="0" l="0" r="0" t="0"/>
          <a:stretch/>
        </p:blipFill>
        <p:spPr>
          <a:xfrm>
            <a:off x="201521" y="3363538"/>
            <a:ext cx="4345705" cy="1484990"/>
          </a:xfrm>
          <a:prstGeom prst="rect">
            <a:avLst/>
          </a:prstGeom>
          <a:noFill/>
          <a:ln>
            <a:noFill/>
          </a:ln>
        </p:spPr>
      </p:pic>
      <p:pic>
        <p:nvPicPr>
          <p:cNvPr descr="Image" id="748" name="Google Shape;748;p93"/>
          <p:cNvPicPr preferRelativeResize="0"/>
          <p:nvPr/>
        </p:nvPicPr>
        <p:blipFill rotWithShape="1">
          <a:blip r:embed="rId6">
            <a:alphaModFix/>
          </a:blip>
          <a:srcRect b="0" l="0" r="0" t="25151"/>
          <a:stretch/>
        </p:blipFill>
        <p:spPr>
          <a:xfrm>
            <a:off x="3033398" y="1068463"/>
            <a:ext cx="1581360" cy="213533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58"/>
          <p:cNvSpPr txBox="1"/>
          <p:nvPr>
            <p:ph type="ctrTitle"/>
          </p:nvPr>
        </p:nvSpPr>
        <p:spPr>
          <a:xfrm>
            <a:off x="721425" y="2775850"/>
            <a:ext cx="7618800" cy="11343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3600"/>
              <a:buFont typeface="Bodoni"/>
              <a:buNone/>
            </a:pPr>
            <a:r>
              <a:rPr lang="en-US"/>
              <a:t>Mukurtu Then and Now</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pic>
        <p:nvPicPr>
          <p:cNvPr id="753" name="Google Shape;753;p94"/>
          <p:cNvPicPr preferRelativeResize="0"/>
          <p:nvPr/>
        </p:nvPicPr>
        <p:blipFill>
          <a:blip r:embed="rId3">
            <a:alphaModFix/>
          </a:blip>
          <a:stretch>
            <a:fillRect/>
          </a:stretch>
        </p:blipFill>
        <p:spPr>
          <a:xfrm>
            <a:off x="385850" y="0"/>
            <a:ext cx="8372311" cy="50292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image46.png" id="758" name="Google Shape;758;p95"/>
          <p:cNvPicPr preferRelativeResize="0"/>
          <p:nvPr>
            <p:ph idx="2" type="pic"/>
          </p:nvPr>
        </p:nvPicPr>
        <p:blipFill rotWithShape="1">
          <a:blip r:embed="rId3">
            <a:alphaModFix/>
          </a:blip>
          <a:srcRect b="28" l="0" r="0" t="29"/>
          <a:stretch/>
        </p:blipFill>
        <p:spPr>
          <a:xfrm>
            <a:off x="115" y="0"/>
            <a:ext cx="9143815" cy="50292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6"/>
          <p:cNvSpPr txBox="1"/>
          <p:nvPr>
            <p:ph type="ctrTitle"/>
          </p:nvPr>
        </p:nvSpPr>
        <p:spPr>
          <a:xfrm>
            <a:off x="721425" y="2775847"/>
            <a:ext cx="5216700" cy="11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Raleway"/>
              <a:buNone/>
            </a:pPr>
            <a:r>
              <a:rPr lang="en-US">
                <a:solidFill>
                  <a:srgbClr val="FFFFFF"/>
                </a:solidFill>
              </a:rPr>
              <a:t>Mukurtu CMS in Action</a:t>
            </a:r>
            <a:endParaRPr b="0" i="0" sz="4800" u="none" cap="none" strike="noStrike">
              <a:solidFill>
                <a:srgbClr val="FFFFFF"/>
              </a:solidFill>
              <a:latin typeface="Raleway"/>
              <a:ea typeface="Raleway"/>
              <a:cs typeface="Raleway"/>
              <a:sym typeface="Raleway"/>
            </a:endParaRPr>
          </a:p>
        </p:txBody>
      </p:sp>
      <p:sp>
        <p:nvSpPr>
          <p:cNvPr id="764" name="Google Shape;764;p96"/>
          <p:cNvSpPr txBox="1"/>
          <p:nvPr>
            <p:ph idx="4294967295" type="subTitle"/>
          </p:nvPr>
        </p:nvSpPr>
        <p:spPr>
          <a:xfrm>
            <a:off x="265800" y="2776950"/>
            <a:ext cx="8456700" cy="767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US" sz="4800"/>
              <a:t>Examples from other TALMs</a:t>
            </a:r>
            <a:endParaRPr sz="48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97"/>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p98"/>
          <p:cNvPicPr preferRelativeResize="0"/>
          <p:nvPr/>
        </p:nvPicPr>
        <p:blipFill rotWithShape="1">
          <a:blip r:embed="rId3">
            <a:alphaModFix/>
          </a:blip>
          <a:srcRect b="0" l="0" r="0" t="0"/>
          <a:stretch/>
        </p:blipFill>
        <p:spPr>
          <a:xfrm>
            <a:off x="548638" y="0"/>
            <a:ext cx="8046727" cy="5029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pic>
        <p:nvPicPr>
          <p:cNvPr id="779" name="Google Shape;779;p99"/>
          <p:cNvPicPr preferRelativeResize="0"/>
          <p:nvPr/>
        </p:nvPicPr>
        <p:blipFill rotWithShape="1">
          <a:blip r:embed="rId3">
            <a:alphaModFix/>
          </a:blip>
          <a:srcRect b="0" l="0" r="0" t="0"/>
          <a:stretch/>
        </p:blipFill>
        <p:spPr>
          <a:xfrm>
            <a:off x="548638" y="0"/>
            <a:ext cx="8046727" cy="5029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pic>
        <p:nvPicPr>
          <p:cNvPr id="784" name="Google Shape;784;p100"/>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pic>
        <p:nvPicPr>
          <p:cNvPr id="789" name="Google Shape;789;p101"/>
          <p:cNvPicPr preferRelativeResize="0"/>
          <p:nvPr/>
        </p:nvPicPr>
        <p:blipFill>
          <a:blip r:embed="rId3">
            <a:alphaModFix/>
          </a:blip>
          <a:stretch>
            <a:fillRect/>
          </a:stretch>
        </p:blipFill>
        <p:spPr>
          <a:xfrm>
            <a:off x="118088" y="0"/>
            <a:ext cx="8907818" cy="502920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02"/>
          <p:cNvPicPr preferRelativeResize="0"/>
          <p:nvPr/>
        </p:nvPicPr>
        <p:blipFill>
          <a:blip r:embed="rId3">
            <a:alphaModFix/>
          </a:blip>
          <a:stretch>
            <a:fillRect/>
          </a:stretch>
        </p:blipFill>
        <p:spPr>
          <a:xfrm>
            <a:off x="161500" y="0"/>
            <a:ext cx="8821008" cy="50292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103"/>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descr="21015832_10213303401530424_8810983190278431469_o.jpg" id="492" name="Google Shape;492;p59"/>
          <p:cNvPicPr preferRelativeResize="0"/>
          <p:nvPr>
            <p:ph idx="2" type="pic"/>
          </p:nvPr>
        </p:nvPicPr>
        <p:blipFill rotWithShape="1">
          <a:blip r:embed="rId3">
            <a:alphaModFix/>
          </a:blip>
          <a:srcRect b="33612" l="9481" r="35741" t="1511"/>
          <a:stretch/>
        </p:blipFill>
        <p:spPr>
          <a:xfrm>
            <a:off x="495526" y="487680"/>
            <a:ext cx="5020800" cy="4361100"/>
          </a:xfrm>
          <a:prstGeom prst="rect">
            <a:avLst/>
          </a:prstGeom>
          <a:noFill/>
          <a:ln>
            <a:noFill/>
          </a:ln>
        </p:spPr>
      </p:pic>
      <p:pic>
        <p:nvPicPr>
          <p:cNvPr descr="DSCN5910.JPG" id="493" name="Google Shape;493;p59"/>
          <p:cNvPicPr preferRelativeResize="0"/>
          <p:nvPr>
            <p:ph idx="3" type="pic"/>
          </p:nvPr>
        </p:nvPicPr>
        <p:blipFill rotWithShape="1">
          <a:blip r:embed="rId4">
            <a:alphaModFix/>
          </a:blip>
          <a:srcRect b="39984" l="12717" r="0" t="13849"/>
          <a:stretch/>
        </p:blipFill>
        <p:spPr>
          <a:xfrm>
            <a:off x="5644484" y="487680"/>
            <a:ext cx="2807400" cy="1089000"/>
          </a:xfrm>
          <a:prstGeom prst="rect">
            <a:avLst/>
          </a:prstGeom>
          <a:noFill/>
          <a:ln>
            <a:noFill/>
          </a:ln>
        </p:spPr>
      </p:pic>
      <p:pic>
        <p:nvPicPr>
          <p:cNvPr descr="EG_LG_small.jpg" id="494" name="Google Shape;494;p59"/>
          <p:cNvPicPr preferRelativeResize="0"/>
          <p:nvPr>
            <p:ph idx="4" type="pic"/>
          </p:nvPr>
        </p:nvPicPr>
        <p:blipFill rotWithShape="1">
          <a:blip r:embed="rId5">
            <a:alphaModFix/>
          </a:blip>
          <a:srcRect b="9" l="21073" r="13072" t="19"/>
          <a:stretch/>
        </p:blipFill>
        <p:spPr>
          <a:xfrm>
            <a:off x="5644412" y="1700202"/>
            <a:ext cx="2828100" cy="3148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104"/>
          <p:cNvPicPr preferRelativeResize="0"/>
          <p:nvPr/>
        </p:nvPicPr>
        <p:blipFill>
          <a:blip r:embed="rId3">
            <a:alphaModFix/>
          </a:blip>
          <a:stretch>
            <a:fillRect/>
          </a:stretch>
        </p:blipFill>
        <p:spPr>
          <a:xfrm>
            <a:off x="548638" y="0"/>
            <a:ext cx="8046727" cy="50292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pic>
        <p:nvPicPr>
          <p:cNvPr id="809" name="Google Shape;809;p105"/>
          <p:cNvPicPr preferRelativeResize="0"/>
          <p:nvPr/>
        </p:nvPicPr>
        <p:blipFill rotWithShape="1">
          <a:blip r:embed="rId3">
            <a:alphaModFix/>
          </a:blip>
          <a:srcRect b="10241" l="0" r="0" t="0"/>
          <a:stretch/>
        </p:blipFill>
        <p:spPr>
          <a:xfrm>
            <a:off x="89388" y="0"/>
            <a:ext cx="8965231" cy="5029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id="814" name="Google Shape;814;p106"/>
          <p:cNvPicPr preferRelativeResize="0"/>
          <p:nvPr/>
        </p:nvPicPr>
        <p:blipFill>
          <a:blip r:embed="rId3">
            <a:alphaModFix/>
          </a:blip>
          <a:stretch>
            <a:fillRect/>
          </a:stretch>
        </p:blipFill>
        <p:spPr>
          <a:xfrm>
            <a:off x="172213" y="0"/>
            <a:ext cx="8799581" cy="50292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7"/>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Credits</a:t>
            </a:r>
            <a:endParaRPr/>
          </a:p>
        </p:txBody>
      </p:sp>
      <p:sp>
        <p:nvSpPr>
          <p:cNvPr id="820" name="Google Shape;820;p107"/>
          <p:cNvSpPr txBox="1"/>
          <p:nvPr>
            <p:ph idx="1" type="body"/>
          </p:nvPr>
        </p:nvSpPr>
        <p:spPr>
          <a:xfrm>
            <a:off x="893700" y="1039601"/>
            <a:ext cx="7301700" cy="37770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SzPts val="1800"/>
              <a:buChar char="●"/>
            </a:pPr>
            <a:r>
              <a:rPr lang="en-US" sz="1800"/>
              <a:t>Presentation template by </a:t>
            </a:r>
            <a:r>
              <a:rPr lang="en-US" sz="1800" u="sng">
                <a:hlinkClick r:id="rId3"/>
              </a:rPr>
              <a:t>SlidesCarnival</a:t>
            </a:r>
            <a:r>
              <a:rPr lang="en-US" sz="1800"/>
              <a:t>.</a:t>
            </a:r>
            <a:endParaRPr sz="1800"/>
          </a:p>
          <a:p>
            <a:pPr indent="-342900" lvl="0" marL="457200" rtl="0" algn="l">
              <a:lnSpc>
                <a:spcPct val="115000"/>
              </a:lnSpc>
              <a:spcBef>
                <a:spcPts val="0"/>
              </a:spcBef>
              <a:spcAft>
                <a:spcPts val="0"/>
              </a:spcAft>
              <a:buClr>
                <a:schemeClr val="dk1"/>
              </a:buClr>
              <a:buSzPts val="1800"/>
              <a:buChar char="●"/>
            </a:pPr>
            <a:r>
              <a:rPr lang="en-US" sz="1800" u="sng">
                <a:solidFill>
                  <a:schemeClr val="dk1"/>
                </a:solidFill>
                <a:hlinkClick r:id="rId4">
                  <a:extLst>
                    <a:ext uri="{A12FA001-AC4F-418D-AE19-62706E023703}">
                      <ahyp:hlinkClr val="tx"/>
                    </a:ext>
                  </a:extLst>
                </a:hlinkClick>
              </a:rPr>
              <a:t>Minicons</a:t>
            </a:r>
            <a:r>
              <a:rPr lang="en-US" sz="1800">
                <a:solidFill>
                  <a:schemeClr val="dk1"/>
                </a:solidFill>
              </a:rPr>
              <a:t> by Webalys</a:t>
            </a:r>
            <a:endParaRPr i="1" sz="1800">
              <a:solidFill>
                <a:srgbClr val="FF0000"/>
              </a:solidFill>
            </a:endParaRPr>
          </a:p>
          <a:p>
            <a:pPr indent="-342900" lvl="0" marL="457200" rtl="0" algn="l">
              <a:spcBef>
                <a:spcPts val="0"/>
              </a:spcBef>
              <a:spcAft>
                <a:spcPts val="0"/>
              </a:spcAft>
              <a:buSzPts val="1800"/>
              <a:buChar char="●"/>
            </a:pPr>
            <a:r>
              <a:rPr i="1" lang="en-US" sz="1800"/>
              <a:t>This template is free to use under </a:t>
            </a:r>
            <a:r>
              <a:rPr i="1" lang="en-US" sz="1800" u="sng">
                <a:hlinkClick r:id="rId5"/>
              </a:rPr>
              <a:t>Creative Commons Attribution license</a:t>
            </a:r>
            <a:r>
              <a:rPr i="1" lang="en-US" sz="1800"/>
              <a:t>.</a:t>
            </a:r>
            <a:endParaRPr sz="1800"/>
          </a:p>
          <a:p>
            <a:pPr indent="-342900" lvl="0" marL="457200" rtl="0" algn="l">
              <a:lnSpc>
                <a:spcPct val="115000"/>
              </a:lnSpc>
              <a:spcBef>
                <a:spcPts val="0"/>
              </a:spcBef>
              <a:spcAft>
                <a:spcPts val="0"/>
              </a:spcAft>
              <a:buSzPts val="1800"/>
              <a:buChar char="●"/>
            </a:pPr>
            <a:r>
              <a:rPr lang="en-US" sz="1800"/>
              <a:t>These slides contain changes to color scheme and content. </a:t>
            </a:r>
            <a:endParaRPr sz="1800"/>
          </a:p>
          <a:p>
            <a:pPr indent="0" lvl="0" marL="0" rtl="0" algn="l">
              <a:lnSpc>
                <a:spcPct val="115000"/>
              </a:lnSpc>
              <a:spcBef>
                <a:spcPts val="600"/>
              </a:spcBef>
              <a:spcAft>
                <a:spcPts val="0"/>
              </a:spcAft>
              <a:buNone/>
            </a:pPr>
            <a:r>
              <a:t/>
            </a:r>
            <a:endParaRPr sz="1800"/>
          </a:p>
          <a:p>
            <a:pPr indent="-342900" lvl="0" marL="457200" rtl="0" algn="l">
              <a:lnSpc>
                <a:spcPct val="115000"/>
              </a:lnSpc>
              <a:spcBef>
                <a:spcPts val="600"/>
              </a:spcBef>
              <a:spcAft>
                <a:spcPts val="0"/>
              </a:spcAft>
              <a:buSzPts val="1800"/>
              <a:buChar char="●"/>
            </a:pPr>
            <a:r>
              <a:rPr lang="en-US" sz="1800"/>
              <a:t>Images:</a:t>
            </a:r>
            <a:endParaRPr sz="1800"/>
          </a:p>
          <a:p>
            <a:pPr indent="-342900" lvl="0" marL="457200" rtl="0" algn="l">
              <a:lnSpc>
                <a:spcPct val="115000"/>
              </a:lnSpc>
              <a:spcBef>
                <a:spcPts val="0"/>
              </a:spcBef>
              <a:spcAft>
                <a:spcPts val="0"/>
              </a:spcAft>
              <a:buSzPts val="1800"/>
              <a:buChar char="●"/>
            </a:pPr>
            <a:r>
              <a:rPr lang="en-US" sz="1800"/>
              <a:t>Slide 2: </a:t>
            </a:r>
            <a:r>
              <a:rPr lang="en-US" sz="1800" u="sng">
                <a:solidFill>
                  <a:schemeClr val="hlink"/>
                </a:solidFill>
                <a:hlinkClick r:id="rId6"/>
              </a:rPr>
              <a:t>http://mukurtu.org</a:t>
            </a:r>
            <a:r>
              <a:rPr lang="en-US" sz="1800"/>
              <a:t> </a:t>
            </a:r>
            <a:endParaRPr sz="1800"/>
          </a:p>
          <a:p>
            <a:pPr indent="-342900" lvl="0" marL="457200" rtl="0" algn="l">
              <a:lnSpc>
                <a:spcPct val="115000"/>
              </a:lnSpc>
              <a:spcBef>
                <a:spcPts val="0"/>
              </a:spcBef>
              <a:spcAft>
                <a:spcPts val="0"/>
              </a:spcAft>
              <a:buSzPts val="1800"/>
              <a:buChar char="●"/>
            </a:pPr>
            <a:r>
              <a:rPr lang="en-US" sz="1800"/>
              <a:t>Slide 3: </a:t>
            </a:r>
            <a:r>
              <a:rPr lang="en-US" sz="1800" u="sng">
                <a:solidFill>
                  <a:schemeClr val="hlink"/>
                </a:solidFill>
                <a:hlinkClick r:id="rId7"/>
              </a:rPr>
              <a:t>https://mukurtu.org/learn/</a:t>
            </a:r>
            <a:r>
              <a:rPr lang="en-US" sz="1800"/>
              <a:t> </a:t>
            </a:r>
            <a:endParaRPr sz="1800"/>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Slides 5-8: Photos by Kimberly Christen</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Slide 9: Nyinkkya Nyunyu Art and Culture Centre, Tennant Creek, NT, Australia. Photo by Kimberly Christen</a:t>
            </a:r>
            <a:endParaRPr sz="1800"/>
          </a:p>
          <a:p>
            <a:pPr indent="0" lvl="0" marL="0" rtl="0" algn="l">
              <a:lnSpc>
                <a:spcPct val="115000"/>
              </a:lnSpc>
              <a:spcBef>
                <a:spcPts val="600"/>
              </a:spcBef>
              <a:spcAft>
                <a:spcPts val="0"/>
              </a:spcAft>
              <a:buNone/>
            </a:pPr>
            <a:r>
              <a:t/>
            </a:r>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108"/>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Credits continued</a:t>
            </a:r>
            <a:endParaRPr/>
          </a:p>
        </p:txBody>
      </p:sp>
      <p:sp>
        <p:nvSpPr>
          <p:cNvPr id="826" name="Google Shape;826;p108"/>
          <p:cNvSpPr txBox="1"/>
          <p:nvPr>
            <p:ph idx="1" type="body"/>
          </p:nvPr>
        </p:nvSpPr>
        <p:spPr>
          <a:xfrm>
            <a:off x="893700" y="1077176"/>
            <a:ext cx="7301700" cy="3739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SzPts val="1800"/>
              <a:buChar char="●"/>
            </a:pPr>
            <a:r>
              <a:rPr lang="en-US" sz="1800"/>
              <a:t>Slide 11: Dilly bag, South Australia Museum. </a:t>
            </a:r>
            <a:endParaRPr sz="1800"/>
          </a:p>
          <a:p>
            <a:pPr indent="-342900" lvl="0" marL="457200" rtl="0" algn="l">
              <a:lnSpc>
                <a:spcPct val="115000"/>
              </a:lnSpc>
              <a:spcBef>
                <a:spcPts val="0"/>
              </a:spcBef>
              <a:spcAft>
                <a:spcPts val="0"/>
              </a:spcAft>
              <a:buSzPts val="1800"/>
              <a:buChar char="●"/>
            </a:pPr>
            <a:r>
              <a:rPr lang="en-US" sz="1800"/>
              <a:t>Slides 12-16: Mukurtu Wumpurrarni-kari Archive</a:t>
            </a:r>
            <a:endParaRPr sz="1800"/>
          </a:p>
          <a:p>
            <a:pPr indent="-342900" lvl="0" marL="457200" rtl="0" algn="l">
              <a:lnSpc>
                <a:spcPct val="115000"/>
              </a:lnSpc>
              <a:spcBef>
                <a:spcPts val="0"/>
              </a:spcBef>
              <a:spcAft>
                <a:spcPts val="0"/>
              </a:spcAft>
              <a:buSzPts val="1800"/>
              <a:buChar char="●"/>
            </a:pPr>
            <a:r>
              <a:rPr lang="en-US" sz="1800"/>
              <a:t>Slide 17: </a:t>
            </a:r>
            <a:r>
              <a:rPr lang="en-US" sz="1800" u="sng">
                <a:solidFill>
                  <a:schemeClr val="hlink"/>
                </a:solidFill>
                <a:hlinkClick r:id="rId3"/>
              </a:rPr>
              <a:t>https://native.wsu.edu/</a:t>
            </a:r>
            <a:r>
              <a:rPr lang="en-US" sz="1800"/>
              <a:t> </a:t>
            </a:r>
            <a:endParaRPr sz="1800"/>
          </a:p>
          <a:p>
            <a:pPr indent="-342900" lvl="0" marL="457200" rtl="0" algn="l">
              <a:lnSpc>
                <a:spcPct val="115000"/>
              </a:lnSpc>
              <a:spcBef>
                <a:spcPts val="0"/>
              </a:spcBef>
              <a:spcAft>
                <a:spcPts val="0"/>
              </a:spcAft>
              <a:buSzPts val="1800"/>
              <a:buChar char="●"/>
            </a:pPr>
            <a:r>
              <a:rPr lang="en-US" sz="1800"/>
              <a:t>Slides 18-20: </a:t>
            </a:r>
            <a:r>
              <a:rPr lang="en-US" sz="1800" u="sng">
                <a:solidFill>
                  <a:schemeClr val="hlink"/>
                </a:solidFill>
                <a:hlinkClick r:id="rId4"/>
              </a:rPr>
              <a:t>https://plateauportal.libraries.wsu.edu/</a:t>
            </a:r>
            <a:r>
              <a:rPr lang="en-US" sz="1800"/>
              <a:t> </a:t>
            </a:r>
            <a:endParaRPr sz="1800"/>
          </a:p>
          <a:p>
            <a:pPr indent="-342900" lvl="0" marL="457200" rtl="0" algn="l">
              <a:lnSpc>
                <a:spcPct val="115000"/>
              </a:lnSpc>
              <a:spcBef>
                <a:spcPts val="0"/>
              </a:spcBef>
              <a:spcAft>
                <a:spcPts val="0"/>
              </a:spcAft>
              <a:buSzPts val="1800"/>
              <a:buChar char="●"/>
            </a:pPr>
            <a:r>
              <a:rPr lang="en-US" sz="1800"/>
              <a:t>Slide 21: Photos by Kimberly Christen</a:t>
            </a:r>
            <a:endParaRPr sz="1800"/>
          </a:p>
          <a:p>
            <a:pPr indent="-342900" lvl="0" marL="457200" rtl="0" algn="l">
              <a:lnSpc>
                <a:spcPct val="115000"/>
              </a:lnSpc>
              <a:spcBef>
                <a:spcPts val="0"/>
              </a:spcBef>
              <a:spcAft>
                <a:spcPts val="0"/>
              </a:spcAft>
              <a:buSzPts val="1800"/>
              <a:buChar char="●"/>
            </a:pPr>
            <a:r>
              <a:rPr lang="en-US" sz="1800"/>
              <a:t>Slide 23: Graphic produced by the Center for Digital Scholarship and Curation</a:t>
            </a:r>
            <a:endParaRPr sz="1800"/>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Slides 24-26: </a:t>
            </a:r>
            <a:r>
              <a:rPr lang="en-US" sz="1800" u="sng">
                <a:solidFill>
                  <a:schemeClr val="hlink"/>
                </a:solidFill>
                <a:hlinkClick r:id="rId5"/>
              </a:rPr>
              <a:t>https://plateauportal.libraries.wsu.edu/</a:t>
            </a:r>
            <a:endParaRPr sz="1800">
              <a:solidFill>
                <a:schemeClr val="dk1"/>
              </a:solidFill>
            </a:endParaRPr>
          </a:p>
          <a:p>
            <a:pPr indent="-342900" lvl="0" marL="457200" rtl="0" algn="l">
              <a:lnSpc>
                <a:spcPct val="115000"/>
              </a:lnSpc>
              <a:spcBef>
                <a:spcPts val="0"/>
              </a:spcBef>
              <a:spcAft>
                <a:spcPts val="0"/>
              </a:spcAft>
              <a:buSzPts val="1800"/>
              <a:buChar char="●"/>
            </a:pPr>
            <a:r>
              <a:rPr lang="en-US" sz="1800">
                <a:solidFill>
                  <a:schemeClr val="dk1"/>
                </a:solidFill>
              </a:rPr>
              <a:t>Slides 27-30 </a:t>
            </a:r>
            <a:r>
              <a:rPr lang="en-US" sz="1800" u="sng">
                <a:solidFill>
                  <a:schemeClr val="hlink"/>
                </a:solidFill>
                <a:hlinkClick r:id="rId6"/>
              </a:rPr>
              <a:t>http://archives.hunaheritage.org/</a:t>
            </a:r>
            <a:r>
              <a:rPr lang="en-US" sz="1800">
                <a:solidFill>
                  <a:schemeClr val="dk1"/>
                </a:solidFill>
              </a:rPr>
              <a:t> </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Slides 32-33: Photos by Kimberly Christen</a:t>
            </a:r>
            <a:endParaRPr sz="1800">
              <a:solidFill>
                <a:schemeClr val="dk1"/>
              </a:solidFill>
            </a:endParaRPr>
          </a:p>
          <a:p>
            <a:pPr indent="-342900" lvl="0" marL="457200" rtl="0" algn="l">
              <a:lnSpc>
                <a:spcPct val="115000"/>
              </a:lnSpc>
              <a:spcBef>
                <a:spcPts val="0"/>
              </a:spcBef>
              <a:spcAft>
                <a:spcPts val="0"/>
              </a:spcAft>
              <a:buClr>
                <a:schemeClr val="dk1"/>
              </a:buClr>
              <a:buSzPts val="1800"/>
              <a:buChar char="●"/>
            </a:pPr>
            <a:r>
              <a:rPr lang="en-US" sz="1800">
                <a:solidFill>
                  <a:schemeClr val="dk1"/>
                </a:solidFill>
              </a:rPr>
              <a:t>Slides 34-35: </a:t>
            </a:r>
            <a:r>
              <a:rPr lang="en-US" sz="1800" u="sng">
                <a:solidFill>
                  <a:schemeClr val="hlink"/>
                </a:solidFill>
                <a:hlinkClick r:id="rId7"/>
              </a:rPr>
              <a:t>https://plateauportal.libraries.wsu.edu/</a:t>
            </a:r>
            <a:endParaRPr sz="1800">
              <a:solidFill>
                <a:schemeClr val="dk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09"/>
          <p:cNvSpPr txBox="1"/>
          <p:nvPr>
            <p:ph type="title"/>
          </p:nvPr>
        </p:nvSpPr>
        <p:spPr>
          <a:xfrm>
            <a:off x="893700" y="201410"/>
            <a:ext cx="6462600" cy="838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Credits continued</a:t>
            </a:r>
            <a:endParaRPr/>
          </a:p>
        </p:txBody>
      </p:sp>
      <p:sp>
        <p:nvSpPr>
          <p:cNvPr id="832" name="Google Shape;832;p109"/>
          <p:cNvSpPr txBox="1"/>
          <p:nvPr>
            <p:ph idx="1" type="body"/>
          </p:nvPr>
        </p:nvSpPr>
        <p:spPr>
          <a:xfrm>
            <a:off x="893700" y="1039601"/>
            <a:ext cx="7301700" cy="37392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600"/>
              </a:spcBef>
              <a:spcAft>
                <a:spcPts val="0"/>
              </a:spcAft>
              <a:buSzPts val="1800"/>
              <a:buChar char="●"/>
            </a:pPr>
            <a:r>
              <a:rPr lang="en-US" sz="1800"/>
              <a:t>Slides 36-37: Photo by Kimberly Christen</a:t>
            </a:r>
            <a:endParaRPr sz="1800"/>
          </a:p>
          <a:p>
            <a:pPr indent="-342900" lvl="0" marL="457200" rtl="0" algn="l">
              <a:lnSpc>
                <a:spcPct val="115000"/>
              </a:lnSpc>
              <a:spcBef>
                <a:spcPts val="0"/>
              </a:spcBef>
              <a:spcAft>
                <a:spcPts val="0"/>
              </a:spcAft>
              <a:buSzPts val="1800"/>
              <a:buChar char="●"/>
            </a:pPr>
            <a:r>
              <a:rPr lang="en-US" sz="1800"/>
              <a:t>Slide 38: MIRA Canning Stock Route Project</a:t>
            </a:r>
            <a:endParaRPr sz="1800"/>
          </a:p>
          <a:p>
            <a:pPr indent="-342900" lvl="0" marL="457200" rtl="0" algn="l">
              <a:lnSpc>
                <a:spcPct val="115000"/>
              </a:lnSpc>
              <a:spcBef>
                <a:spcPts val="0"/>
              </a:spcBef>
              <a:spcAft>
                <a:spcPts val="0"/>
              </a:spcAft>
              <a:buSzPts val="1800"/>
              <a:buChar char="●"/>
            </a:pPr>
            <a:r>
              <a:rPr lang="en-US" sz="1800"/>
              <a:t>Slide 39: Photos by Kimberly Christen</a:t>
            </a:r>
            <a:endParaRPr sz="1800"/>
          </a:p>
          <a:p>
            <a:pPr indent="-342900" lvl="0" marL="457200" rtl="0" algn="l">
              <a:lnSpc>
                <a:spcPct val="115000"/>
              </a:lnSpc>
              <a:spcBef>
                <a:spcPts val="0"/>
              </a:spcBef>
              <a:spcAft>
                <a:spcPts val="0"/>
              </a:spcAft>
              <a:buSzPts val="1800"/>
              <a:buChar char="●"/>
            </a:pPr>
            <a:r>
              <a:rPr lang="en-US" sz="1800"/>
              <a:t>Slide 40: </a:t>
            </a:r>
            <a:r>
              <a:rPr lang="en-US" sz="1800" u="sng">
                <a:solidFill>
                  <a:schemeClr val="hlink"/>
                </a:solidFill>
                <a:hlinkClick r:id="rId3"/>
              </a:rPr>
              <a:t>https://plateauportal.libraries.wsu.edu/</a:t>
            </a:r>
            <a:endParaRPr sz="1800"/>
          </a:p>
          <a:p>
            <a:pPr indent="-342900" lvl="0" marL="457200" rtl="0" algn="l">
              <a:lnSpc>
                <a:spcPct val="115000"/>
              </a:lnSpc>
              <a:spcBef>
                <a:spcPts val="0"/>
              </a:spcBef>
              <a:spcAft>
                <a:spcPts val="0"/>
              </a:spcAft>
              <a:buSzPts val="1800"/>
              <a:buChar char="●"/>
            </a:pPr>
            <a:r>
              <a:rPr lang="en-US" sz="1800"/>
              <a:t>Slide 41: Wurrppujinta Anyul Mappu</a:t>
            </a:r>
            <a:endParaRPr sz="1800"/>
          </a:p>
          <a:p>
            <a:pPr indent="-342900" lvl="0" marL="457200" rtl="0" algn="l">
              <a:lnSpc>
                <a:spcPct val="115000"/>
              </a:lnSpc>
              <a:spcBef>
                <a:spcPts val="0"/>
              </a:spcBef>
              <a:spcAft>
                <a:spcPts val="0"/>
              </a:spcAft>
              <a:buSzPts val="1800"/>
              <a:buChar char="●"/>
            </a:pPr>
            <a:r>
              <a:rPr lang="en-US" sz="1800">
                <a:solidFill>
                  <a:schemeClr val="dk1"/>
                </a:solidFill>
              </a:rPr>
              <a:t>Slides 43-46: </a:t>
            </a:r>
            <a:r>
              <a:rPr lang="en-US" sz="1800" u="sng">
                <a:solidFill>
                  <a:schemeClr val="hlink"/>
                </a:solidFill>
                <a:hlinkClick r:id="rId4"/>
              </a:rPr>
              <a:t>http://archives.hunaheritage.org/</a:t>
            </a:r>
            <a:endParaRPr sz="1800">
              <a:solidFill>
                <a:schemeClr val="dk1"/>
              </a:solidFill>
            </a:endParaRPr>
          </a:p>
          <a:p>
            <a:pPr indent="-342900" lvl="0" marL="457200" rtl="0" algn="l">
              <a:lnSpc>
                <a:spcPct val="115000"/>
              </a:lnSpc>
              <a:spcBef>
                <a:spcPts val="0"/>
              </a:spcBef>
              <a:spcAft>
                <a:spcPts val="0"/>
              </a:spcAft>
              <a:buSzPts val="1800"/>
              <a:buChar char="●"/>
            </a:pPr>
            <a:r>
              <a:rPr lang="en-US" sz="1800">
                <a:solidFill>
                  <a:schemeClr val="dk1"/>
                </a:solidFill>
              </a:rPr>
              <a:t>Slides 47-50: Wurrppujinta Anyul Mappu</a:t>
            </a:r>
            <a:endParaRPr sz="1800">
              <a:solidFill>
                <a:schemeClr val="dk1"/>
              </a:solidFill>
            </a:endParaRPr>
          </a:p>
          <a:p>
            <a:pPr indent="-342900" lvl="0" marL="457200" rtl="0" algn="l">
              <a:lnSpc>
                <a:spcPct val="115000"/>
              </a:lnSpc>
              <a:spcBef>
                <a:spcPts val="0"/>
              </a:spcBef>
              <a:spcAft>
                <a:spcPts val="0"/>
              </a:spcAft>
              <a:buSzPts val="1800"/>
              <a:buChar char="●"/>
            </a:pPr>
            <a:r>
              <a:rPr lang="en-US" sz="1800">
                <a:solidFill>
                  <a:schemeClr val="dk1"/>
                </a:solidFill>
              </a:rPr>
              <a:t>Slides 51-52: </a:t>
            </a:r>
            <a:r>
              <a:rPr lang="en-US" sz="1800" u="sng">
                <a:solidFill>
                  <a:schemeClr val="hlink"/>
                </a:solidFill>
                <a:hlinkClick r:id="rId5"/>
              </a:rPr>
              <a:t>http://passamaquoddypeople.com/</a:t>
            </a:r>
            <a:r>
              <a:rPr lang="en-US" sz="1800">
                <a:solidFill>
                  <a:schemeClr val="dk1"/>
                </a:solidFill>
              </a:rPr>
              <a:t> </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10"/>
          <p:cNvSpPr txBox="1"/>
          <p:nvPr>
            <p:ph type="title"/>
          </p:nvPr>
        </p:nvSpPr>
        <p:spPr>
          <a:xfrm>
            <a:off x="893700" y="205988"/>
            <a:ext cx="6462600" cy="857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US"/>
              <a:t>Using this Resource</a:t>
            </a:r>
            <a:endParaRPr/>
          </a:p>
        </p:txBody>
      </p:sp>
      <p:sp>
        <p:nvSpPr>
          <p:cNvPr id="838" name="Google Shape;838;p110"/>
          <p:cNvSpPr txBox="1"/>
          <p:nvPr>
            <p:ph idx="1" type="body"/>
          </p:nvPr>
        </p:nvSpPr>
        <p:spPr>
          <a:xfrm>
            <a:off x="893700" y="1138851"/>
            <a:ext cx="6462600" cy="3677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US" sz="2000"/>
              <a:t>The Digital Stewardship Curriculum is an Open Educational Resource created by the Center for Digital Scholarship and Curation. </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US" sz="2000"/>
              <a:t>All presentations and resources created by the CDSC are licensed under a Creative Commons Attribution-NonCommercial-ShareAlike 4.0 license (CC BY-NC-SA). Please share, reuse, and adapt the resources and provide attribution to the Center for Digital Scholarship and Curation, Washington State University.</a:t>
            </a: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0"/>
          <p:cNvSpPr txBox="1"/>
          <p:nvPr>
            <p:ph type="title"/>
          </p:nvPr>
        </p:nvSpPr>
        <p:spPr>
          <a:xfrm>
            <a:off x="986250" y="1615675"/>
            <a:ext cx="3652200" cy="838200"/>
          </a:xfrm>
          <a:prstGeom prst="rect">
            <a:avLst/>
          </a:prstGeom>
          <a:noFill/>
          <a:ln>
            <a:noFill/>
          </a:ln>
        </p:spPr>
        <p:txBody>
          <a:bodyPr anchorCtr="0" anchor="b" bIns="18900" lIns="18900" spcFirstLastPara="1" rIns="18900" wrap="square" tIns="18900">
            <a:noAutofit/>
          </a:bodyPr>
          <a:lstStyle/>
          <a:p>
            <a:pPr indent="165100" lvl="2" marL="0" marR="0" rtl="0" algn="l">
              <a:lnSpc>
                <a:spcPct val="100000"/>
              </a:lnSpc>
              <a:spcBef>
                <a:spcPts val="0"/>
              </a:spcBef>
              <a:spcAft>
                <a:spcPts val="0"/>
              </a:spcAft>
              <a:buClr>
                <a:srgbClr val="FFFFFF"/>
              </a:buClr>
              <a:buSzPts val="2200"/>
              <a:buFont typeface="Avenir"/>
              <a:buNone/>
            </a:pPr>
            <a:r>
              <a:rPr i="0" lang="en-US" sz="2200" u="none" cap="none" strike="noStrike">
                <a:solidFill>
                  <a:srgbClr val="000000"/>
                </a:solidFill>
              </a:rPr>
              <a:t>Nyinkka Nyunyu Art </a:t>
            </a:r>
            <a:endParaRPr i="0" sz="2200" u="none" cap="none" strike="noStrike">
              <a:solidFill>
                <a:srgbClr val="000000"/>
              </a:solidFill>
            </a:endParaRPr>
          </a:p>
          <a:p>
            <a:pPr indent="165100" lvl="2" marL="0" marR="0" rtl="0" algn="l">
              <a:lnSpc>
                <a:spcPct val="100000"/>
              </a:lnSpc>
              <a:spcBef>
                <a:spcPts val="0"/>
              </a:spcBef>
              <a:spcAft>
                <a:spcPts val="0"/>
              </a:spcAft>
              <a:buClr>
                <a:srgbClr val="FFFFFF"/>
              </a:buClr>
              <a:buSzPts val="2200"/>
              <a:buFont typeface="Avenir"/>
              <a:buNone/>
            </a:pPr>
            <a:r>
              <a:rPr i="0" lang="en-US" sz="2200" u="none" cap="none" strike="noStrike">
                <a:solidFill>
                  <a:srgbClr val="000000"/>
                </a:solidFill>
              </a:rPr>
              <a:t>and Culture Centre</a:t>
            </a:r>
            <a:endParaRPr sz="500">
              <a:solidFill>
                <a:srgbClr val="000000"/>
              </a:solidFill>
            </a:endParaRPr>
          </a:p>
        </p:txBody>
      </p:sp>
      <p:sp>
        <p:nvSpPr>
          <p:cNvPr id="500" name="Google Shape;500;p60"/>
          <p:cNvSpPr txBox="1"/>
          <p:nvPr>
            <p:ph idx="1" type="body"/>
          </p:nvPr>
        </p:nvSpPr>
        <p:spPr>
          <a:xfrm>
            <a:off x="893700" y="2577625"/>
            <a:ext cx="3395100" cy="2238900"/>
          </a:xfrm>
          <a:prstGeom prst="rect">
            <a:avLst/>
          </a:prstGeom>
          <a:noFill/>
          <a:ln>
            <a:noFill/>
          </a:ln>
        </p:spPr>
        <p:txBody>
          <a:bodyPr anchorCtr="0" anchor="t" bIns="18900" lIns="18900" spcFirstLastPara="1" rIns="18900" wrap="square" tIns="18900">
            <a:noAutofit/>
          </a:bodyPr>
          <a:lstStyle/>
          <a:p>
            <a:pPr indent="165100" lvl="2" marL="0" marR="0" rtl="0" algn="l">
              <a:lnSpc>
                <a:spcPct val="100000"/>
              </a:lnSpc>
              <a:spcBef>
                <a:spcPts val="0"/>
              </a:spcBef>
              <a:spcAft>
                <a:spcPts val="0"/>
              </a:spcAft>
              <a:buClr>
                <a:srgbClr val="FFFFFF"/>
              </a:buClr>
              <a:buSzPts val="1200"/>
              <a:buFont typeface="Avenir"/>
              <a:buNone/>
            </a:pPr>
            <a:r>
              <a:t/>
            </a:r>
            <a:endParaRPr i="0" sz="1800" u="none" cap="none" strike="noStrike">
              <a:latin typeface="Raleway"/>
              <a:ea typeface="Raleway"/>
              <a:cs typeface="Raleway"/>
              <a:sym typeface="Raleway"/>
            </a:endParaRPr>
          </a:p>
          <a:p>
            <a:pPr indent="165100" lvl="2" marL="0" marR="0" rtl="0" algn="l">
              <a:lnSpc>
                <a:spcPct val="100000"/>
              </a:lnSpc>
              <a:spcBef>
                <a:spcPts val="100"/>
              </a:spcBef>
              <a:spcAft>
                <a:spcPts val="0"/>
              </a:spcAft>
              <a:buClr>
                <a:srgbClr val="FFFFFF"/>
              </a:buClr>
              <a:buSzPts val="1200"/>
              <a:buFont typeface="Avenir"/>
              <a:buNone/>
            </a:pPr>
            <a:r>
              <a:rPr i="0" lang="en-US" sz="1800" u="none" cap="none" strike="noStrike">
                <a:latin typeface="Raleway"/>
                <a:ea typeface="Raleway"/>
                <a:cs typeface="Raleway"/>
                <a:sym typeface="Raleway"/>
              </a:rPr>
              <a:t>Tennant Creek, N.T., Australia</a:t>
            </a:r>
            <a:endParaRPr sz="1800">
              <a:latin typeface="Raleway"/>
              <a:ea typeface="Raleway"/>
              <a:cs typeface="Raleway"/>
              <a:sym typeface="Raleway"/>
            </a:endParaRPr>
          </a:p>
          <a:p>
            <a:pPr indent="165100" lvl="2" marL="0" marR="0" rtl="0" algn="l">
              <a:lnSpc>
                <a:spcPct val="100000"/>
              </a:lnSpc>
              <a:spcBef>
                <a:spcPts val="100"/>
              </a:spcBef>
              <a:spcAft>
                <a:spcPts val="0"/>
              </a:spcAft>
              <a:buClr>
                <a:srgbClr val="FFFFFF"/>
              </a:buClr>
              <a:buSzPts val="900"/>
              <a:buFont typeface="Avenir"/>
              <a:buNone/>
            </a:pPr>
            <a:r>
              <a:rPr i="0" lang="en-US" sz="1800" u="none" cap="none" strike="noStrike">
                <a:latin typeface="Raleway"/>
                <a:ea typeface="Raleway"/>
                <a:cs typeface="Raleway"/>
                <a:sym typeface="Raleway"/>
              </a:rPr>
              <a:t>Gand opening</a:t>
            </a:r>
            <a:endParaRPr sz="1800">
              <a:latin typeface="Raleway"/>
              <a:ea typeface="Raleway"/>
              <a:cs typeface="Raleway"/>
              <a:sym typeface="Raleway"/>
            </a:endParaRPr>
          </a:p>
          <a:p>
            <a:pPr indent="165100" lvl="2" marL="0" marR="0" rtl="0" algn="l">
              <a:lnSpc>
                <a:spcPct val="100000"/>
              </a:lnSpc>
              <a:spcBef>
                <a:spcPts val="100"/>
              </a:spcBef>
              <a:spcAft>
                <a:spcPts val="0"/>
              </a:spcAft>
              <a:buClr>
                <a:srgbClr val="FFFFFF"/>
              </a:buClr>
              <a:buSzPts val="900"/>
              <a:buFont typeface="Avenir"/>
              <a:buNone/>
            </a:pPr>
            <a:r>
              <a:rPr i="0" lang="en-US" sz="1800" u="none" cap="none" strike="noStrike">
                <a:latin typeface="Raleway"/>
                <a:ea typeface="Raleway"/>
                <a:cs typeface="Raleway"/>
                <a:sym typeface="Raleway"/>
              </a:rPr>
              <a:t>Nyinkka site </a:t>
            </a:r>
            <a:endParaRPr sz="1800">
              <a:latin typeface="Raleway"/>
              <a:ea typeface="Raleway"/>
              <a:cs typeface="Raleway"/>
              <a:sym typeface="Raleway"/>
            </a:endParaRPr>
          </a:p>
        </p:txBody>
      </p:sp>
      <p:pic>
        <p:nvPicPr>
          <p:cNvPr descr="Cutting the ribbon.jpg" id="501" name="Google Shape;501;p60"/>
          <p:cNvPicPr preferRelativeResize="0"/>
          <p:nvPr>
            <p:ph idx="2" type="pic"/>
          </p:nvPr>
        </p:nvPicPr>
        <p:blipFill rotWithShape="1">
          <a:blip r:embed="rId3">
            <a:alphaModFix/>
          </a:blip>
          <a:srcRect b="0" l="14527" r="14535" t="0"/>
          <a:stretch/>
        </p:blipFill>
        <p:spPr>
          <a:xfrm>
            <a:off x="4572097" y="2577614"/>
            <a:ext cx="2049300" cy="2118600"/>
          </a:xfrm>
          <a:prstGeom prst="rect">
            <a:avLst/>
          </a:prstGeom>
          <a:noFill/>
          <a:ln>
            <a:noFill/>
          </a:ln>
        </p:spPr>
      </p:pic>
      <p:pic>
        <p:nvPicPr>
          <p:cNvPr descr="Nyinkka Nyunyu site.jpg" id="502" name="Google Shape;502;p60"/>
          <p:cNvPicPr preferRelativeResize="0"/>
          <p:nvPr>
            <p:ph idx="3" type="pic"/>
          </p:nvPr>
        </p:nvPicPr>
        <p:blipFill rotWithShape="1">
          <a:blip r:embed="rId4">
            <a:alphaModFix/>
          </a:blip>
          <a:srcRect b="0" l="8086" r="20976" t="0"/>
          <a:stretch/>
        </p:blipFill>
        <p:spPr>
          <a:xfrm>
            <a:off x="6748016" y="2577614"/>
            <a:ext cx="2049300" cy="2118600"/>
          </a:xfrm>
          <a:prstGeom prst="rect">
            <a:avLst/>
          </a:prstGeom>
          <a:noFill/>
          <a:ln>
            <a:noFill/>
          </a:ln>
        </p:spPr>
      </p:pic>
      <p:pic>
        <p:nvPicPr>
          <p:cNvPr descr="NN.jpg" id="503" name="Google Shape;503;p60"/>
          <p:cNvPicPr preferRelativeResize="0"/>
          <p:nvPr>
            <p:ph idx="4" type="pic"/>
          </p:nvPr>
        </p:nvPicPr>
        <p:blipFill rotWithShape="1">
          <a:blip r:embed="rId5">
            <a:alphaModFix/>
          </a:blip>
          <a:srcRect b="11538" l="0" r="0" t="11538"/>
          <a:stretch/>
        </p:blipFill>
        <p:spPr>
          <a:xfrm>
            <a:off x="4572000" y="335280"/>
            <a:ext cx="4225200" cy="2118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descr="SAM_2.jpg" id="508" name="Google Shape;508;p61"/>
          <p:cNvPicPr preferRelativeResize="0"/>
          <p:nvPr>
            <p:ph idx="2" type="pic"/>
          </p:nvPr>
        </p:nvPicPr>
        <p:blipFill rotWithShape="1">
          <a:blip r:embed="rId3">
            <a:alphaModFix/>
          </a:blip>
          <a:srcRect b="16781" l="0" r="0" t="16781"/>
          <a:stretch/>
        </p:blipFill>
        <p:spPr>
          <a:xfrm>
            <a:off x="341359" y="1831214"/>
            <a:ext cx="3304103" cy="2861823"/>
          </a:xfrm>
          <a:prstGeom prst="rect">
            <a:avLst/>
          </a:prstGeom>
          <a:noFill/>
          <a:ln>
            <a:noFill/>
          </a:ln>
        </p:spPr>
      </p:pic>
      <p:pic>
        <p:nvPicPr>
          <p:cNvPr descr="02" id="509" name="Google Shape;509;p61"/>
          <p:cNvPicPr preferRelativeResize="0"/>
          <p:nvPr>
            <p:ph idx="3" type="pic"/>
          </p:nvPr>
        </p:nvPicPr>
        <p:blipFill rotWithShape="1">
          <a:blip r:embed="rId4">
            <a:alphaModFix/>
          </a:blip>
          <a:srcRect b="0" l="11826" r="11826" t="0"/>
          <a:stretch/>
        </p:blipFill>
        <p:spPr>
          <a:xfrm flipH="1" rot="-5338839">
            <a:off x="5575262" y="3327192"/>
            <a:ext cx="1393639" cy="1369060"/>
          </a:xfrm>
          <a:prstGeom prst="rect">
            <a:avLst/>
          </a:prstGeom>
          <a:noFill/>
          <a:ln>
            <a:noFill/>
          </a:ln>
        </p:spPr>
      </p:pic>
      <p:sp>
        <p:nvSpPr>
          <p:cNvPr id="510" name="Google Shape;510;p61"/>
          <p:cNvSpPr txBox="1"/>
          <p:nvPr>
            <p:ph type="title"/>
          </p:nvPr>
        </p:nvSpPr>
        <p:spPr>
          <a:xfrm>
            <a:off x="5496325" y="956675"/>
            <a:ext cx="3153000" cy="738000"/>
          </a:xfrm>
          <a:prstGeom prst="rect">
            <a:avLst/>
          </a:prstGeom>
          <a:noFill/>
          <a:ln>
            <a:noFill/>
          </a:ln>
        </p:spPr>
        <p:txBody>
          <a:bodyPr anchorCtr="0" anchor="b" bIns="18900" lIns="18900" spcFirstLastPara="1" rIns="18900" wrap="square" tIns="18900">
            <a:noAutofit/>
          </a:bodyPr>
          <a:lstStyle/>
          <a:p>
            <a:pPr indent="0" lvl="0" marL="0" marR="0" rtl="0" algn="l">
              <a:lnSpc>
                <a:spcPct val="100000"/>
              </a:lnSpc>
              <a:spcBef>
                <a:spcPts val="0"/>
              </a:spcBef>
              <a:spcAft>
                <a:spcPts val="0"/>
              </a:spcAft>
              <a:buClr>
                <a:srgbClr val="FFFFFF"/>
              </a:buClr>
              <a:buSzPts val="1800"/>
              <a:buFont typeface="Avenir"/>
              <a:buNone/>
            </a:pPr>
            <a:r>
              <a:rPr i="0" lang="en-US" sz="2400" u="none" cap="none" strike="noStrike">
                <a:solidFill>
                  <a:srgbClr val="000000"/>
                </a:solidFill>
                <a:latin typeface="Raleway"/>
                <a:ea typeface="Raleway"/>
                <a:cs typeface="Raleway"/>
                <a:sym typeface="Raleway"/>
              </a:rPr>
              <a:t>Warumungu community members</a:t>
            </a:r>
            <a:endParaRPr sz="2400">
              <a:solidFill>
                <a:srgbClr val="000000"/>
              </a:solidFill>
              <a:latin typeface="Raleway"/>
              <a:ea typeface="Raleway"/>
              <a:cs typeface="Raleway"/>
              <a:sym typeface="Raleway"/>
            </a:endParaRPr>
          </a:p>
        </p:txBody>
      </p:sp>
      <p:sp>
        <p:nvSpPr>
          <p:cNvPr id="511" name="Google Shape;511;p61"/>
          <p:cNvSpPr txBox="1"/>
          <p:nvPr>
            <p:ph idx="1" type="body"/>
          </p:nvPr>
        </p:nvSpPr>
        <p:spPr>
          <a:xfrm>
            <a:off x="5496324" y="1911800"/>
            <a:ext cx="2971200" cy="1173900"/>
          </a:xfrm>
          <a:prstGeom prst="rect">
            <a:avLst/>
          </a:prstGeom>
          <a:noFill/>
          <a:ln>
            <a:noFill/>
          </a:ln>
        </p:spPr>
        <p:txBody>
          <a:bodyPr anchorCtr="0" anchor="t" bIns="18900" lIns="18900" spcFirstLastPara="1" rIns="18900" wrap="square" tIns="18900">
            <a:noAutofit/>
          </a:bodyPr>
          <a:lstStyle/>
          <a:p>
            <a:pPr indent="0" lvl="0" marL="0" marR="0" rtl="0" algn="l">
              <a:lnSpc>
                <a:spcPct val="100000"/>
              </a:lnSpc>
              <a:spcBef>
                <a:spcPts val="0"/>
              </a:spcBef>
              <a:spcAft>
                <a:spcPts val="0"/>
              </a:spcAft>
              <a:buClr>
                <a:srgbClr val="FFFFFF"/>
              </a:buClr>
              <a:buSzPts val="1200"/>
              <a:buFont typeface="Avenir"/>
              <a:buNone/>
            </a:pPr>
            <a:r>
              <a:rPr i="0" lang="en-US" sz="1800" u="none" cap="none" strike="noStrike">
                <a:solidFill>
                  <a:srgbClr val="000000"/>
                </a:solidFill>
                <a:latin typeface="Raleway"/>
                <a:ea typeface="Raleway"/>
                <a:cs typeface="Raleway"/>
                <a:sym typeface="Raleway"/>
              </a:rPr>
              <a:t>South Australian Museum</a:t>
            </a:r>
            <a:endParaRPr sz="1800">
              <a:solidFill>
                <a:srgbClr val="000000"/>
              </a:solidFill>
              <a:latin typeface="Raleway"/>
              <a:ea typeface="Raleway"/>
              <a:cs typeface="Raleway"/>
              <a:sym typeface="Raleway"/>
            </a:endParaRPr>
          </a:p>
        </p:txBody>
      </p:sp>
      <p:pic>
        <p:nvPicPr>
          <p:cNvPr descr="SAM_1.jpg" id="512" name="Google Shape;512;p61"/>
          <p:cNvPicPr preferRelativeResize="0"/>
          <p:nvPr>
            <p:ph idx="4" type="pic"/>
          </p:nvPr>
        </p:nvPicPr>
        <p:blipFill rotWithShape="1">
          <a:blip r:embed="rId5">
            <a:alphaModFix/>
          </a:blip>
          <a:srcRect b="0" l="5383" r="22315" t="0"/>
          <a:stretch/>
        </p:blipFill>
        <p:spPr>
          <a:xfrm>
            <a:off x="3775569" y="332032"/>
            <a:ext cx="1590675" cy="2868264"/>
          </a:xfrm>
          <a:prstGeom prst="rect">
            <a:avLst/>
          </a:prstGeom>
          <a:noFill/>
          <a:ln>
            <a:noFill/>
          </a:ln>
        </p:spPr>
      </p:pic>
      <p:pic>
        <p:nvPicPr>
          <p:cNvPr descr="sam_3.jpg" id="513" name="Google Shape;513;p61"/>
          <p:cNvPicPr preferRelativeResize="0"/>
          <p:nvPr>
            <p:ph idx="5" type="pic"/>
          </p:nvPr>
        </p:nvPicPr>
        <p:blipFill rotWithShape="1">
          <a:blip r:embed="rId6">
            <a:alphaModFix/>
          </a:blip>
          <a:srcRect b="16991" l="0" r="0" t="16991"/>
          <a:stretch/>
        </p:blipFill>
        <p:spPr>
          <a:xfrm>
            <a:off x="2054817" y="335280"/>
            <a:ext cx="1590675" cy="13690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descr="K_Christen_mukurtu.jpg" id="518" name="Google Shape;518;p62"/>
          <p:cNvPicPr preferRelativeResize="0"/>
          <p:nvPr>
            <p:ph idx="2" type="pic"/>
          </p:nvPr>
        </p:nvPicPr>
        <p:blipFill rotWithShape="1">
          <a:blip r:embed="rId3">
            <a:alphaModFix/>
          </a:blip>
          <a:srcRect b="11030" l="1585" r="0" t="12506"/>
          <a:stretch/>
        </p:blipFill>
        <p:spPr>
          <a:xfrm>
            <a:off x="-23586" y="-47927"/>
            <a:ext cx="9172194" cy="52259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3"/>
          <p:cNvSpPr txBox="1"/>
          <p:nvPr>
            <p:ph idx="4294967295" type="body"/>
          </p:nvPr>
        </p:nvSpPr>
        <p:spPr>
          <a:xfrm>
            <a:off x="1006506" y="2552629"/>
            <a:ext cx="3870900" cy="1424100"/>
          </a:xfrm>
          <a:prstGeom prst="rect">
            <a:avLst/>
          </a:prstGeom>
          <a:noFill/>
          <a:ln>
            <a:noFill/>
          </a:ln>
        </p:spPr>
        <p:txBody>
          <a:bodyPr anchorCtr="0" anchor="t" bIns="18900" lIns="18900" spcFirstLastPara="1" rIns="18900" wrap="square" tIns="18900">
            <a:noAutofit/>
          </a:bodyPr>
          <a:lstStyle/>
          <a:p>
            <a:pPr indent="0" lvl="0" marL="0" marR="0" rtl="0" algn="l">
              <a:lnSpc>
                <a:spcPct val="100000"/>
              </a:lnSpc>
              <a:spcBef>
                <a:spcPts val="0"/>
              </a:spcBef>
              <a:spcAft>
                <a:spcPts val="0"/>
              </a:spcAft>
              <a:buClr>
                <a:srgbClr val="000000"/>
              </a:buClr>
              <a:buSzPts val="1800"/>
              <a:buFont typeface="Avenir"/>
              <a:buNone/>
            </a:pPr>
            <a:r>
              <a:rPr b="0" i="0" lang="en-US" sz="1800" u="none" cap="none" strike="noStrike">
                <a:solidFill>
                  <a:srgbClr val="000000"/>
                </a:solidFill>
                <a:latin typeface="Avenir"/>
                <a:ea typeface="Avenir"/>
                <a:cs typeface="Avenir"/>
                <a:sym typeface="Avenir"/>
              </a:rPr>
              <a:t>Nyinkka Nyunyu Art and Cultre Centre, Tennant Creek, NT, Australia</a:t>
            </a:r>
            <a:endParaRPr sz="500"/>
          </a:p>
          <a:p>
            <a:pPr indent="0" lvl="0" marL="0" marR="0" rtl="0" algn="l">
              <a:lnSpc>
                <a:spcPct val="100000"/>
              </a:lnSpc>
              <a:spcBef>
                <a:spcPts val="1100"/>
              </a:spcBef>
              <a:spcAft>
                <a:spcPts val="0"/>
              </a:spcAft>
              <a:buClr>
                <a:srgbClr val="000000"/>
              </a:buClr>
              <a:buSzPts val="1800"/>
              <a:buFont typeface="Avenir"/>
              <a:buNone/>
            </a:pPr>
            <a:r>
              <a:rPr b="0" i="0" lang="en-US" sz="1800" u="none" cap="none" strike="noStrike">
                <a:solidFill>
                  <a:srgbClr val="000000"/>
                </a:solidFill>
                <a:latin typeface="Avenir"/>
                <a:ea typeface="Avenir"/>
                <a:cs typeface="Avenir"/>
                <a:sym typeface="Avenir"/>
              </a:rPr>
              <a:t>photo by Kimberly Christen</a:t>
            </a:r>
            <a:endParaRPr sz="500"/>
          </a:p>
        </p:txBody>
      </p:sp>
      <p:sp>
        <p:nvSpPr>
          <p:cNvPr id="524" name="Google Shape;524;p63"/>
          <p:cNvSpPr txBox="1"/>
          <p:nvPr>
            <p:ph type="title"/>
          </p:nvPr>
        </p:nvSpPr>
        <p:spPr>
          <a:xfrm>
            <a:off x="1006500" y="1462760"/>
            <a:ext cx="6462600" cy="838200"/>
          </a:xfrm>
          <a:prstGeom prst="rect">
            <a:avLst/>
          </a:prstGeom>
          <a:noFill/>
          <a:ln>
            <a:noFill/>
          </a:ln>
        </p:spPr>
        <p:txBody>
          <a:bodyPr anchorCtr="0" anchor="t" bIns="18900" lIns="18900" spcFirstLastPara="1" rIns="18900" wrap="square" tIns="18900">
            <a:noAutofit/>
          </a:bodyPr>
          <a:lstStyle/>
          <a:p>
            <a:pPr indent="0" lvl="0" marL="0" marR="0" rtl="0" algn="l">
              <a:lnSpc>
                <a:spcPct val="80000"/>
              </a:lnSpc>
              <a:spcBef>
                <a:spcPts val="0"/>
              </a:spcBef>
              <a:spcAft>
                <a:spcPts val="0"/>
              </a:spcAft>
              <a:buClr>
                <a:srgbClr val="000000"/>
              </a:buClr>
              <a:buSzPts val="2700"/>
              <a:buFont typeface="Bodoni"/>
              <a:buNone/>
            </a:pPr>
            <a:r>
              <a:rPr lang="en-US" sz="2700"/>
              <a:t>Analog Permissions</a:t>
            </a:r>
            <a:endParaRPr sz="2700"/>
          </a:p>
        </p:txBody>
      </p:sp>
      <p:pic>
        <p:nvPicPr>
          <p:cNvPr descr="Image" id="525" name="Google Shape;525;p63"/>
          <p:cNvPicPr preferRelativeResize="0"/>
          <p:nvPr>
            <p:ph idx="2" type="pic"/>
          </p:nvPr>
        </p:nvPicPr>
        <p:blipFill rotWithShape="1">
          <a:blip r:embed="rId3">
            <a:alphaModFix/>
          </a:blip>
          <a:srcRect b="3721" l="0" r="0" t="3711"/>
          <a:stretch/>
        </p:blipFill>
        <p:spPr>
          <a:xfrm>
            <a:off x="5486807" y="682600"/>
            <a:ext cx="3126600" cy="4245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