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4"/>
    <p:sldMasterId id="214748367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5143500" cx="9144000"/>
  <p:notesSz cx="6858000" cy="9144000"/>
  <p:embeddedFontLst>
    <p:embeddedFont>
      <p:font typeface="Raleway"/>
      <p:regular r:id="rId17"/>
      <p:bold r:id="rId18"/>
      <p:italic r:id="rId19"/>
      <p:boldItalic r:id="rId20"/>
    </p:embeddedFont>
    <p:embeddedFont>
      <p:font typeface="Lato"/>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Italic.fntdata"/><Relationship Id="rId11" Type="http://schemas.openxmlformats.org/officeDocument/2006/relationships/slide" Target="slides/slide5.xml"/><Relationship Id="rId22" Type="http://schemas.openxmlformats.org/officeDocument/2006/relationships/font" Target="fonts/Lato-bold.fntdata"/><Relationship Id="rId10" Type="http://schemas.openxmlformats.org/officeDocument/2006/relationships/slide" Target="slides/slide4.xml"/><Relationship Id="rId21" Type="http://schemas.openxmlformats.org/officeDocument/2006/relationships/font" Target="fonts/Lato-regular.fntdata"/><Relationship Id="rId13" Type="http://schemas.openxmlformats.org/officeDocument/2006/relationships/slide" Target="slides/slide7.xml"/><Relationship Id="rId24" Type="http://schemas.openxmlformats.org/officeDocument/2006/relationships/font" Target="fonts/Lato-boldItalic.fntdata"/><Relationship Id="rId12" Type="http://schemas.openxmlformats.org/officeDocument/2006/relationships/slide" Target="slides/slide6.xml"/><Relationship Id="rId23" Type="http://schemas.openxmlformats.org/officeDocument/2006/relationships/font" Target="fonts/Lato-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Raleway-regular.fntdata"/><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font" Target="fonts/Raleway-italic.fntdata"/><Relationship Id="rId6" Type="http://schemas.openxmlformats.org/officeDocument/2006/relationships/notesMaster" Target="notesMasters/notesMaster1.xml"/><Relationship Id="rId18" Type="http://schemas.openxmlformats.org/officeDocument/2006/relationships/font" Target="fonts/Raleway-bold.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8a5fe2e065_2_93:notes"/>
          <p:cNvSpPr/>
          <p:nvPr>
            <p:ph idx="2" type="sldImg"/>
          </p:nvPr>
        </p:nvSpPr>
        <p:spPr>
          <a:xfrm>
            <a:off x="381174" y="685800"/>
            <a:ext cx="6096347"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8a5fe2e065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
                <a:solidFill>
                  <a:schemeClr val="dk1"/>
                </a:solidFill>
              </a:rPr>
              <a:t>There are a lot of things you can do do easily personalize the look and feel of your sites.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For the most part this is all accessible from the user interface, you don’t need to code or anything, just follow basic instructions.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These slides will show some examples of simple steps you can take to affect your site look and feel</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984c511766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984c51176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99d679983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99d679983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Choosing between two </a:t>
            </a:r>
            <a:r>
              <a:rPr b="1" lang="en"/>
              <a:t>colour schemes </a:t>
            </a:r>
            <a:r>
              <a:rPr lang="en"/>
              <a:t>-</a:t>
            </a:r>
            <a:endParaRPr/>
          </a:p>
          <a:p>
            <a:pPr indent="-298450" lvl="1" marL="914400" rtl="0" algn="l">
              <a:spcBef>
                <a:spcPts val="0"/>
              </a:spcBef>
              <a:spcAft>
                <a:spcPts val="0"/>
              </a:spcAft>
              <a:buSzPts val="1100"/>
              <a:buChar char="○"/>
            </a:pPr>
            <a:r>
              <a:rPr lang="en"/>
              <a:t>Bone and red theme available</a:t>
            </a:r>
            <a:endParaRPr/>
          </a:p>
          <a:p>
            <a:pPr indent="-298450" lvl="1" marL="914400" rtl="0" algn="l">
              <a:spcBef>
                <a:spcPts val="0"/>
              </a:spcBef>
              <a:spcAft>
                <a:spcPts val="0"/>
              </a:spcAft>
              <a:buSzPts val="1100"/>
              <a:buChar char="○"/>
            </a:pPr>
            <a:r>
              <a:rPr lang="en"/>
              <a:t>Blue and gold theme, shown here.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99d679983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99d679983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Changing your site logo - replacing the Mukurtu icon with something more personal.</a:t>
            </a:r>
            <a:endParaRPr/>
          </a:p>
          <a:p>
            <a:pPr indent="-298450" lvl="0" marL="457200" rtl="0" algn="l">
              <a:spcBef>
                <a:spcPts val="0"/>
              </a:spcBef>
              <a:spcAft>
                <a:spcPts val="0"/>
              </a:spcAft>
              <a:buSzPts val="1100"/>
              <a:buChar char="●"/>
            </a:pPr>
            <a:r>
              <a:rPr lang="en"/>
              <a:t>Changing the navigation menu - adding or removing links and renaming links to best guide your users.</a:t>
            </a:r>
            <a:endParaRPr/>
          </a:p>
          <a:p>
            <a:pPr indent="-298450" lvl="0" marL="457200" rtl="0" algn="l">
              <a:spcBef>
                <a:spcPts val="0"/>
              </a:spcBef>
              <a:spcAft>
                <a:spcPts val="0"/>
              </a:spcAft>
              <a:buSzPts val="1100"/>
              <a:buChar char="●"/>
            </a:pPr>
            <a:r>
              <a:rPr lang="en"/>
              <a:t>Of course customizing the hero image on the front page. One option is the full-bleed or full page hero image used here...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99d679983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99d679983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This is the front page of t</a:t>
            </a:r>
            <a:r>
              <a:rPr lang="en"/>
              <a:t>he Unangax (Aleut) Heritage Library and Archive (UHLA) at the Aleutian Pribilof Islands </a:t>
            </a:r>
            <a:r>
              <a:rPr lang="en"/>
              <a:t>Association</a:t>
            </a:r>
            <a:r>
              <a:rPr lang="en"/>
              <a:t>, Inc (APIA)</a:t>
            </a:r>
            <a:endParaRPr/>
          </a:p>
          <a:p>
            <a:pPr indent="-298450" lvl="0" marL="457200" rtl="0" algn="l">
              <a:spcBef>
                <a:spcPts val="0"/>
              </a:spcBef>
              <a:spcAft>
                <a:spcPts val="0"/>
              </a:spcAft>
              <a:buSzPts val="1100"/>
              <a:buChar char="●"/>
            </a:pPr>
            <a:r>
              <a:rPr lang="en"/>
              <a:t>They chose to do the full-bleed banner, using an image that one of their staff put </a:t>
            </a:r>
            <a:r>
              <a:rPr lang="en"/>
              <a:t>together</a:t>
            </a:r>
            <a:r>
              <a:rPr lang="en"/>
              <a:t> in Photoshop</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99d6799830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99d6799830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But you can also use a split-width image with more space for welcome text, like here on the Pokégenek Bodéwadmik </a:t>
            </a:r>
            <a:r>
              <a:rPr lang="en"/>
              <a:t>site Wiwkwébthëgen</a:t>
            </a:r>
            <a:r>
              <a:rPr lang="en"/>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99d6799830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99d6799830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You can choose to display featured content on the front page of your site to really guide users to specific items or collections. We know some folks will rotate and change these seasonally, for example.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99d6799830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99d6799830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There are lots of other changes you can make too, </a:t>
            </a:r>
            <a:r>
              <a:rPr lang="en">
                <a:solidFill>
                  <a:schemeClr val="dk1"/>
                </a:solidFill>
              </a:rPr>
              <a:t>you can find most of the links on your dashboard in the Set up Site box.</a:t>
            </a:r>
            <a:endParaRPr/>
          </a:p>
          <a:p>
            <a:pPr indent="-298450" lvl="0" marL="457200" rtl="0" algn="l">
              <a:spcBef>
                <a:spcPts val="0"/>
              </a:spcBef>
              <a:spcAft>
                <a:spcPts val="0"/>
              </a:spcAft>
              <a:buSzPts val="1100"/>
              <a:buChar char="●"/>
            </a:pPr>
            <a:r>
              <a:rPr lang="en"/>
              <a:t>More information and training is on our Mukurtu Support site.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99d6799830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99d6799830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And we have video guides for all of these in the Site Look and Feel section of mukurtu.org/</a:t>
            </a:r>
            <a:r>
              <a:rPr lang="en"/>
              <a:t>support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99d6799830_0_134:notes"/>
          <p:cNvSpPr/>
          <p:nvPr>
            <p:ph idx="2" type="sldImg"/>
          </p:nvPr>
        </p:nvSpPr>
        <p:spPr>
          <a:xfrm>
            <a:off x="381174"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g99d6799830_0_1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3" name="Shape 53"/>
        <p:cNvGrpSpPr/>
        <p:nvPr/>
      </p:nvGrpSpPr>
      <p:grpSpPr>
        <a:xfrm>
          <a:off x="0" y="0"/>
          <a:ext cx="0" cy="0"/>
          <a:chOff x="0" y="0"/>
          <a:chExt cx="0" cy="0"/>
        </a:xfrm>
      </p:grpSpPr>
      <p:sp>
        <p:nvSpPr>
          <p:cNvPr id="54" name="Google Shape;54;p14"/>
          <p:cNvSpPr txBox="1"/>
          <p:nvPr>
            <p:ph type="ctrTitle"/>
          </p:nvPr>
        </p:nvSpPr>
        <p:spPr>
          <a:xfrm>
            <a:off x="721425" y="2838935"/>
            <a:ext cx="5216700" cy="1159773"/>
          </a:xfrm>
          <a:prstGeom prst="rect">
            <a:avLst/>
          </a:prstGeom>
        </p:spPr>
        <p:txBody>
          <a:bodyPr anchorCtr="0" anchor="t"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Clr>
                <a:srgbClr val="2185C5"/>
              </a:buClr>
              <a:buSzPts val="4800"/>
              <a:buNone/>
              <a:defRPr sz="4800">
                <a:solidFill>
                  <a:srgbClr val="2185C5"/>
                </a:solidFill>
              </a:defRPr>
            </a:lvl2pPr>
            <a:lvl3pPr lvl="2">
              <a:spcBef>
                <a:spcPts val="0"/>
              </a:spcBef>
              <a:spcAft>
                <a:spcPts val="0"/>
              </a:spcAft>
              <a:buClr>
                <a:srgbClr val="2185C5"/>
              </a:buClr>
              <a:buSzPts val="4800"/>
              <a:buNone/>
              <a:defRPr sz="4800">
                <a:solidFill>
                  <a:srgbClr val="2185C5"/>
                </a:solidFill>
              </a:defRPr>
            </a:lvl3pPr>
            <a:lvl4pPr lvl="3">
              <a:spcBef>
                <a:spcPts val="0"/>
              </a:spcBef>
              <a:spcAft>
                <a:spcPts val="0"/>
              </a:spcAft>
              <a:buClr>
                <a:srgbClr val="2185C5"/>
              </a:buClr>
              <a:buSzPts val="4800"/>
              <a:buNone/>
              <a:defRPr sz="4800">
                <a:solidFill>
                  <a:srgbClr val="2185C5"/>
                </a:solidFill>
              </a:defRPr>
            </a:lvl4pPr>
            <a:lvl5pPr lvl="4">
              <a:spcBef>
                <a:spcPts val="0"/>
              </a:spcBef>
              <a:spcAft>
                <a:spcPts val="0"/>
              </a:spcAft>
              <a:buClr>
                <a:srgbClr val="2185C5"/>
              </a:buClr>
              <a:buSzPts val="4800"/>
              <a:buNone/>
              <a:defRPr sz="4800">
                <a:solidFill>
                  <a:srgbClr val="2185C5"/>
                </a:solidFill>
              </a:defRPr>
            </a:lvl5pPr>
            <a:lvl6pPr lvl="5">
              <a:spcBef>
                <a:spcPts val="0"/>
              </a:spcBef>
              <a:spcAft>
                <a:spcPts val="0"/>
              </a:spcAft>
              <a:buClr>
                <a:srgbClr val="2185C5"/>
              </a:buClr>
              <a:buSzPts val="4800"/>
              <a:buNone/>
              <a:defRPr sz="4800">
                <a:solidFill>
                  <a:srgbClr val="2185C5"/>
                </a:solidFill>
              </a:defRPr>
            </a:lvl6pPr>
            <a:lvl7pPr lvl="6">
              <a:spcBef>
                <a:spcPts val="0"/>
              </a:spcBef>
              <a:spcAft>
                <a:spcPts val="0"/>
              </a:spcAft>
              <a:buClr>
                <a:srgbClr val="2185C5"/>
              </a:buClr>
              <a:buSzPts val="4800"/>
              <a:buNone/>
              <a:defRPr sz="4800">
                <a:solidFill>
                  <a:srgbClr val="2185C5"/>
                </a:solidFill>
              </a:defRPr>
            </a:lvl7pPr>
            <a:lvl8pPr lvl="7">
              <a:spcBef>
                <a:spcPts val="0"/>
              </a:spcBef>
              <a:spcAft>
                <a:spcPts val="0"/>
              </a:spcAft>
              <a:buClr>
                <a:srgbClr val="2185C5"/>
              </a:buClr>
              <a:buSzPts val="4800"/>
              <a:buNone/>
              <a:defRPr sz="4800">
                <a:solidFill>
                  <a:srgbClr val="2185C5"/>
                </a:solidFill>
              </a:defRPr>
            </a:lvl8pPr>
            <a:lvl9pPr lvl="8">
              <a:spcBef>
                <a:spcPts val="0"/>
              </a:spcBef>
              <a:spcAft>
                <a:spcPts val="0"/>
              </a:spcAft>
              <a:buClr>
                <a:srgbClr val="2185C5"/>
              </a:buClr>
              <a:buSzPts val="4800"/>
              <a:buNone/>
              <a:defRPr sz="4800">
                <a:solidFill>
                  <a:srgbClr val="2185C5"/>
                </a:solidFill>
              </a:defRPr>
            </a:lvl9pPr>
          </a:lstStyle>
          <a:p/>
        </p:txBody>
      </p:sp>
      <p:sp>
        <p:nvSpPr>
          <p:cNvPr id="55" name="Google Shape;55;p14"/>
          <p:cNvSpPr/>
          <p:nvPr/>
        </p:nvSpPr>
        <p:spPr>
          <a:xfrm>
            <a:off x="5938246" y="2533163"/>
            <a:ext cx="721800" cy="77318"/>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4"/>
          <p:cNvSpPr/>
          <p:nvPr/>
        </p:nvSpPr>
        <p:spPr>
          <a:xfrm>
            <a:off x="6659861" y="2533163"/>
            <a:ext cx="721800" cy="77318"/>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a:off x="-1" y="2533163"/>
            <a:ext cx="721800" cy="77318"/>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721425" y="2533163"/>
            <a:ext cx="5216700" cy="77318"/>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spTree>
      <p:nvGrpSpPr>
        <p:cNvPr id="59" name="Shape 59"/>
        <p:cNvGrpSpPr/>
        <p:nvPr/>
      </p:nvGrpSpPr>
      <p:grpSpPr>
        <a:xfrm>
          <a:off x="0" y="0"/>
          <a:ext cx="0" cy="0"/>
          <a:chOff x="0" y="0"/>
          <a:chExt cx="0" cy="0"/>
        </a:xfrm>
      </p:grpSpPr>
      <p:sp>
        <p:nvSpPr>
          <p:cNvPr id="60" name="Google Shape;60;p15"/>
          <p:cNvSpPr/>
          <p:nvPr/>
        </p:nvSpPr>
        <p:spPr>
          <a:xfrm>
            <a:off x="0" y="0"/>
            <a:ext cx="9144000" cy="3992932"/>
          </a:xfrm>
          <a:prstGeom prst="rect">
            <a:avLst/>
          </a:prstGeom>
          <a:solidFill>
            <a:srgbClr val="981E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5"/>
          <p:cNvSpPr txBox="1"/>
          <p:nvPr>
            <p:ph type="ctrTitle"/>
          </p:nvPr>
        </p:nvSpPr>
        <p:spPr>
          <a:xfrm>
            <a:off x="685800" y="1583342"/>
            <a:ext cx="7772400" cy="1159773"/>
          </a:xfrm>
          <a:prstGeom prst="rect">
            <a:avLst/>
          </a:prstGeom>
        </p:spPr>
        <p:txBody>
          <a:bodyPr anchorCtr="0" anchor="b" bIns="91425" lIns="91425" spcFirstLastPara="1" rIns="91425" wrap="square" tIns="91425">
            <a:noAutofit/>
          </a:bodyPr>
          <a:lstStyle>
            <a:lvl1pPr lvl="0" rtl="0" algn="ctr">
              <a:spcBef>
                <a:spcPts val="0"/>
              </a:spcBef>
              <a:spcAft>
                <a:spcPts val="0"/>
              </a:spcAft>
              <a:buClr>
                <a:srgbClr val="FFFFFF"/>
              </a:buClr>
              <a:buSzPts val="4800"/>
              <a:buNone/>
              <a:defRPr sz="4800">
                <a:solidFill>
                  <a:srgbClr val="FFFFFF"/>
                </a:solidFill>
              </a:defRPr>
            </a:lvl1pPr>
            <a:lvl2pPr lvl="1" rtl="0" algn="ctr">
              <a:spcBef>
                <a:spcPts val="0"/>
              </a:spcBef>
              <a:spcAft>
                <a:spcPts val="0"/>
              </a:spcAft>
              <a:buClr>
                <a:srgbClr val="FFFFFF"/>
              </a:buClr>
              <a:buSzPts val="4800"/>
              <a:buNone/>
              <a:defRPr sz="4800">
                <a:solidFill>
                  <a:srgbClr val="FFFFFF"/>
                </a:solidFill>
              </a:defRPr>
            </a:lvl2pPr>
            <a:lvl3pPr lvl="2" rtl="0" algn="ctr">
              <a:spcBef>
                <a:spcPts val="0"/>
              </a:spcBef>
              <a:spcAft>
                <a:spcPts val="0"/>
              </a:spcAft>
              <a:buClr>
                <a:srgbClr val="FFFFFF"/>
              </a:buClr>
              <a:buSzPts val="4800"/>
              <a:buNone/>
              <a:defRPr sz="4800">
                <a:solidFill>
                  <a:srgbClr val="FFFFFF"/>
                </a:solidFill>
              </a:defRPr>
            </a:lvl3pPr>
            <a:lvl4pPr lvl="3" rtl="0" algn="ctr">
              <a:spcBef>
                <a:spcPts val="0"/>
              </a:spcBef>
              <a:spcAft>
                <a:spcPts val="0"/>
              </a:spcAft>
              <a:buClr>
                <a:srgbClr val="FFFFFF"/>
              </a:buClr>
              <a:buSzPts val="4800"/>
              <a:buNone/>
              <a:defRPr sz="4800">
                <a:solidFill>
                  <a:srgbClr val="FFFFFF"/>
                </a:solidFill>
              </a:defRPr>
            </a:lvl4pPr>
            <a:lvl5pPr lvl="4" rtl="0" algn="ctr">
              <a:spcBef>
                <a:spcPts val="0"/>
              </a:spcBef>
              <a:spcAft>
                <a:spcPts val="0"/>
              </a:spcAft>
              <a:buClr>
                <a:srgbClr val="FFFFFF"/>
              </a:buClr>
              <a:buSzPts val="4800"/>
              <a:buNone/>
              <a:defRPr sz="4800">
                <a:solidFill>
                  <a:srgbClr val="FFFFFF"/>
                </a:solidFill>
              </a:defRPr>
            </a:lvl5pPr>
            <a:lvl6pPr lvl="5" rtl="0" algn="ctr">
              <a:spcBef>
                <a:spcPts val="0"/>
              </a:spcBef>
              <a:spcAft>
                <a:spcPts val="0"/>
              </a:spcAft>
              <a:buClr>
                <a:srgbClr val="FFFFFF"/>
              </a:buClr>
              <a:buSzPts val="4800"/>
              <a:buNone/>
              <a:defRPr sz="4800">
                <a:solidFill>
                  <a:srgbClr val="FFFFFF"/>
                </a:solidFill>
              </a:defRPr>
            </a:lvl6pPr>
            <a:lvl7pPr lvl="6" rtl="0" algn="ctr">
              <a:spcBef>
                <a:spcPts val="0"/>
              </a:spcBef>
              <a:spcAft>
                <a:spcPts val="0"/>
              </a:spcAft>
              <a:buClr>
                <a:srgbClr val="FFFFFF"/>
              </a:buClr>
              <a:buSzPts val="4800"/>
              <a:buNone/>
              <a:defRPr sz="4800">
                <a:solidFill>
                  <a:srgbClr val="FFFFFF"/>
                </a:solidFill>
              </a:defRPr>
            </a:lvl7pPr>
            <a:lvl8pPr lvl="7" rtl="0" algn="ctr">
              <a:spcBef>
                <a:spcPts val="0"/>
              </a:spcBef>
              <a:spcAft>
                <a:spcPts val="0"/>
              </a:spcAft>
              <a:buClr>
                <a:srgbClr val="FFFFFF"/>
              </a:buClr>
              <a:buSzPts val="4800"/>
              <a:buNone/>
              <a:defRPr sz="4800">
                <a:solidFill>
                  <a:srgbClr val="FFFFFF"/>
                </a:solidFill>
              </a:defRPr>
            </a:lvl8pPr>
            <a:lvl9pPr lvl="8" rtl="0" algn="ctr">
              <a:spcBef>
                <a:spcPts val="0"/>
              </a:spcBef>
              <a:spcAft>
                <a:spcPts val="0"/>
              </a:spcAft>
              <a:buClr>
                <a:srgbClr val="FFFFFF"/>
              </a:buClr>
              <a:buSzPts val="4800"/>
              <a:buNone/>
              <a:defRPr sz="4800">
                <a:solidFill>
                  <a:srgbClr val="FFFFFF"/>
                </a:solidFill>
              </a:defRPr>
            </a:lvl9pPr>
          </a:lstStyle>
          <a:p/>
        </p:txBody>
      </p:sp>
      <p:sp>
        <p:nvSpPr>
          <p:cNvPr id="62" name="Google Shape;62;p15"/>
          <p:cNvSpPr txBox="1"/>
          <p:nvPr>
            <p:ph idx="1" type="subTitle"/>
          </p:nvPr>
        </p:nvSpPr>
        <p:spPr>
          <a:xfrm>
            <a:off x="685800" y="2840053"/>
            <a:ext cx="7772400" cy="784841"/>
          </a:xfrm>
          <a:prstGeom prst="rect">
            <a:avLst/>
          </a:prstGeom>
        </p:spPr>
        <p:txBody>
          <a:bodyPr anchorCtr="0" anchor="t" bIns="91425" lIns="91425" spcFirstLastPara="1" rIns="91425" wrap="square" tIns="91425">
            <a:noAutofit/>
          </a:bodyPr>
          <a:lstStyle>
            <a:lvl1pPr lvl="0" rtl="0" algn="ctr">
              <a:spcBef>
                <a:spcPts val="0"/>
              </a:spcBef>
              <a:spcAft>
                <a:spcPts val="0"/>
              </a:spcAft>
              <a:buClr>
                <a:srgbClr val="FFFFFF"/>
              </a:buClr>
              <a:buSzPts val="2400"/>
              <a:buNone/>
              <a:defRPr b="1" sz="2400">
                <a:solidFill>
                  <a:srgbClr val="FFFFFF"/>
                </a:solidFill>
              </a:defRPr>
            </a:lvl1pPr>
            <a:lvl2pPr lvl="1" rtl="0" algn="ctr">
              <a:spcBef>
                <a:spcPts val="0"/>
              </a:spcBef>
              <a:spcAft>
                <a:spcPts val="0"/>
              </a:spcAft>
              <a:buClr>
                <a:srgbClr val="FFFFFF"/>
              </a:buClr>
              <a:buSzPts val="2400"/>
              <a:buNone/>
              <a:defRPr b="1">
                <a:solidFill>
                  <a:srgbClr val="FFFFFF"/>
                </a:solidFill>
              </a:defRPr>
            </a:lvl2pPr>
            <a:lvl3pPr lvl="2" rtl="0" algn="ctr">
              <a:spcBef>
                <a:spcPts val="0"/>
              </a:spcBef>
              <a:spcAft>
                <a:spcPts val="0"/>
              </a:spcAft>
              <a:buClr>
                <a:srgbClr val="FFFFFF"/>
              </a:buClr>
              <a:buSzPts val="2400"/>
              <a:buNone/>
              <a:defRPr b="1">
                <a:solidFill>
                  <a:srgbClr val="FFFFFF"/>
                </a:solidFill>
              </a:defRPr>
            </a:lvl3pPr>
            <a:lvl4pPr lvl="3" rtl="0" algn="ctr">
              <a:spcBef>
                <a:spcPts val="0"/>
              </a:spcBef>
              <a:spcAft>
                <a:spcPts val="0"/>
              </a:spcAft>
              <a:buClr>
                <a:srgbClr val="FFFFFF"/>
              </a:buClr>
              <a:buSzPts val="2400"/>
              <a:buNone/>
              <a:defRPr b="1" sz="2400">
                <a:solidFill>
                  <a:srgbClr val="FFFFFF"/>
                </a:solidFill>
              </a:defRPr>
            </a:lvl4pPr>
            <a:lvl5pPr lvl="4" rtl="0" algn="ctr">
              <a:spcBef>
                <a:spcPts val="0"/>
              </a:spcBef>
              <a:spcAft>
                <a:spcPts val="0"/>
              </a:spcAft>
              <a:buClr>
                <a:srgbClr val="FFFFFF"/>
              </a:buClr>
              <a:buSzPts val="2400"/>
              <a:buNone/>
              <a:defRPr b="1" sz="2400">
                <a:solidFill>
                  <a:srgbClr val="FFFFFF"/>
                </a:solidFill>
              </a:defRPr>
            </a:lvl5pPr>
            <a:lvl6pPr lvl="5" rtl="0" algn="ctr">
              <a:spcBef>
                <a:spcPts val="0"/>
              </a:spcBef>
              <a:spcAft>
                <a:spcPts val="0"/>
              </a:spcAft>
              <a:buClr>
                <a:srgbClr val="FFFFFF"/>
              </a:buClr>
              <a:buSzPts val="2400"/>
              <a:buNone/>
              <a:defRPr b="1" sz="2400">
                <a:solidFill>
                  <a:srgbClr val="FFFFFF"/>
                </a:solidFill>
              </a:defRPr>
            </a:lvl6pPr>
            <a:lvl7pPr lvl="6" rtl="0" algn="ctr">
              <a:spcBef>
                <a:spcPts val="0"/>
              </a:spcBef>
              <a:spcAft>
                <a:spcPts val="0"/>
              </a:spcAft>
              <a:buClr>
                <a:srgbClr val="FFFFFF"/>
              </a:buClr>
              <a:buSzPts val="2400"/>
              <a:buNone/>
              <a:defRPr b="1" sz="2400">
                <a:solidFill>
                  <a:srgbClr val="FFFFFF"/>
                </a:solidFill>
              </a:defRPr>
            </a:lvl7pPr>
            <a:lvl8pPr lvl="7" rtl="0" algn="ctr">
              <a:spcBef>
                <a:spcPts val="0"/>
              </a:spcBef>
              <a:spcAft>
                <a:spcPts val="0"/>
              </a:spcAft>
              <a:buClr>
                <a:srgbClr val="FFFFFF"/>
              </a:buClr>
              <a:buSzPts val="2400"/>
              <a:buNone/>
              <a:defRPr b="1" sz="2400">
                <a:solidFill>
                  <a:srgbClr val="FFFFFF"/>
                </a:solidFill>
              </a:defRPr>
            </a:lvl8pPr>
            <a:lvl9pPr lvl="8" rtl="0" algn="ctr">
              <a:spcBef>
                <a:spcPts val="0"/>
              </a:spcBef>
              <a:spcAft>
                <a:spcPts val="0"/>
              </a:spcAft>
              <a:buClr>
                <a:srgbClr val="FFFFFF"/>
              </a:buClr>
              <a:buSzPts val="2400"/>
              <a:buNone/>
              <a:defRPr b="1" sz="2400">
                <a:solidFill>
                  <a:srgbClr val="FFFFFF"/>
                </a:solidFill>
              </a:defRPr>
            </a:lvl9pPr>
          </a:lstStyle>
          <a:p/>
        </p:txBody>
      </p:sp>
      <p:sp>
        <p:nvSpPr>
          <p:cNvPr id="63" name="Google Shape;63;p15"/>
          <p:cNvSpPr/>
          <p:nvPr/>
        </p:nvSpPr>
        <p:spPr>
          <a:xfrm>
            <a:off x="3047704" y="3992850"/>
            <a:ext cx="3047700" cy="77318"/>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5"/>
          <p:cNvSpPr/>
          <p:nvPr/>
        </p:nvSpPr>
        <p:spPr>
          <a:xfrm>
            <a:off x="6096271" y="3992850"/>
            <a:ext cx="3047700" cy="77318"/>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a:off x="1" y="3992850"/>
            <a:ext cx="3047700" cy="77318"/>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66" name="Shape 66"/>
        <p:cNvGrpSpPr/>
        <p:nvPr/>
      </p:nvGrpSpPr>
      <p:grpSpPr>
        <a:xfrm>
          <a:off x="0" y="0"/>
          <a:ext cx="0" cy="0"/>
          <a:chOff x="0" y="0"/>
          <a:chExt cx="0" cy="0"/>
        </a:xfrm>
      </p:grpSpPr>
      <p:sp>
        <p:nvSpPr>
          <p:cNvPr id="67" name="Google Shape;67;p16"/>
          <p:cNvSpPr txBox="1"/>
          <p:nvPr>
            <p:ph idx="1" type="body"/>
          </p:nvPr>
        </p:nvSpPr>
        <p:spPr>
          <a:xfrm>
            <a:off x="1710425" y="2161800"/>
            <a:ext cx="5723700" cy="819818"/>
          </a:xfrm>
          <a:prstGeom prst="rect">
            <a:avLst/>
          </a:prstGeom>
        </p:spPr>
        <p:txBody>
          <a:bodyPr anchorCtr="0" anchor="t" bIns="91425" lIns="91425" spcFirstLastPara="1" rIns="91425" wrap="square" tIns="91425">
            <a:noAutofit/>
          </a:bodyPr>
          <a:lstStyle>
            <a:lvl1pPr indent="-419100" lvl="0" marL="457200" rtl="0" algn="ctr">
              <a:spcBef>
                <a:spcPts val="600"/>
              </a:spcBef>
              <a:spcAft>
                <a:spcPts val="0"/>
              </a:spcAft>
              <a:buSzPts val="3000"/>
              <a:buChar char="●"/>
              <a:defRPr i="1"/>
            </a:lvl1pPr>
            <a:lvl2pPr indent="-381000" lvl="1" marL="914400" rtl="0" algn="ctr">
              <a:spcBef>
                <a:spcPts val="0"/>
              </a:spcBef>
              <a:spcAft>
                <a:spcPts val="0"/>
              </a:spcAft>
              <a:buSzPts val="2400"/>
              <a:buChar char="○"/>
              <a:defRPr i="1"/>
            </a:lvl2pPr>
            <a:lvl3pPr indent="-381000" lvl="2" marL="1371600" rtl="0" algn="ctr">
              <a:spcBef>
                <a:spcPts val="0"/>
              </a:spcBef>
              <a:spcAft>
                <a:spcPts val="0"/>
              </a:spcAft>
              <a:buSzPts val="2400"/>
              <a:buChar char="■"/>
              <a:defRPr i="1"/>
            </a:lvl3pPr>
            <a:lvl4pPr indent="-342900" lvl="3" marL="1828800" rtl="0" algn="ctr">
              <a:spcBef>
                <a:spcPts val="0"/>
              </a:spcBef>
              <a:spcAft>
                <a:spcPts val="0"/>
              </a:spcAft>
              <a:buSzPts val="1800"/>
              <a:buChar char="●"/>
              <a:defRPr i="1"/>
            </a:lvl4pPr>
            <a:lvl5pPr indent="-342900" lvl="4" marL="2286000" rtl="0" algn="ctr">
              <a:spcBef>
                <a:spcPts val="0"/>
              </a:spcBef>
              <a:spcAft>
                <a:spcPts val="0"/>
              </a:spcAft>
              <a:buSzPts val="1800"/>
              <a:buChar char="○"/>
              <a:defRPr i="1"/>
            </a:lvl5pPr>
            <a:lvl6pPr indent="-342900" lvl="5" marL="2743200" rtl="0" algn="ctr">
              <a:spcBef>
                <a:spcPts val="0"/>
              </a:spcBef>
              <a:spcAft>
                <a:spcPts val="0"/>
              </a:spcAft>
              <a:buSzPts val="1800"/>
              <a:buChar char="■"/>
              <a:defRPr i="1"/>
            </a:lvl6pPr>
            <a:lvl7pPr indent="-342900" lvl="6" marL="3200400" rtl="0" algn="ctr">
              <a:spcBef>
                <a:spcPts val="0"/>
              </a:spcBef>
              <a:spcAft>
                <a:spcPts val="0"/>
              </a:spcAft>
              <a:buSzPts val="1800"/>
              <a:buChar char="●"/>
              <a:defRPr i="1"/>
            </a:lvl7pPr>
            <a:lvl8pPr indent="-342900" lvl="7" marL="3657600" rtl="0" algn="ctr">
              <a:spcBef>
                <a:spcPts val="0"/>
              </a:spcBef>
              <a:spcAft>
                <a:spcPts val="0"/>
              </a:spcAft>
              <a:buSzPts val="1800"/>
              <a:buChar char="○"/>
              <a:defRPr i="1"/>
            </a:lvl8pPr>
            <a:lvl9pPr indent="-342900" lvl="8" marL="4114800" algn="ctr">
              <a:spcBef>
                <a:spcPts val="0"/>
              </a:spcBef>
              <a:spcAft>
                <a:spcPts val="0"/>
              </a:spcAft>
              <a:buSzPts val="1800"/>
              <a:buChar char="■"/>
              <a:defRPr i="1"/>
            </a:lvl9pPr>
          </a:lstStyle>
          <a:p/>
        </p:txBody>
      </p:sp>
      <p:sp>
        <p:nvSpPr>
          <p:cNvPr id="68" name="Google Shape;68;p16"/>
          <p:cNvSpPr txBox="1"/>
          <p:nvPr/>
        </p:nvSpPr>
        <p:spPr>
          <a:xfrm>
            <a:off x="3593400" y="1181419"/>
            <a:ext cx="1957200" cy="653523"/>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solidFill>
                  <a:srgbClr val="97ABBC"/>
                </a:solidFill>
              </a:rPr>
              <a:t>“</a:t>
            </a:r>
            <a:endParaRPr b="1" sz="9600">
              <a:solidFill>
                <a:srgbClr val="97ABBC"/>
              </a:solidFill>
            </a:endParaRPr>
          </a:p>
        </p:txBody>
      </p:sp>
      <p:sp>
        <p:nvSpPr>
          <p:cNvPr id="69" name="Google Shape;69;p16"/>
          <p:cNvSpPr/>
          <p:nvPr/>
        </p:nvSpPr>
        <p:spPr>
          <a:xfrm>
            <a:off x="5723283" y="1599675"/>
            <a:ext cx="1710300" cy="77318"/>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6"/>
          <p:cNvSpPr/>
          <p:nvPr/>
        </p:nvSpPr>
        <p:spPr>
          <a:xfrm>
            <a:off x="7434177" y="1599675"/>
            <a:ext cx="1710300" cy="77318"/>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6"/>
          <p:cNvSpPr/>
          <p:nvPr/>
        </p:nvSpPr>
        <p:spPr>
          <a:xfrm>
            <a:off x="0" y="1599675"/>
            <a:ext cx="1710300" cy="77318"/>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a:off x="1710425" y="1599675"/>
            <a:ext cx="1710300" cy="77318"/>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73" name="Shape 73"/>
        <p:cNvGrpSpPr/>
        <p:nvPr/>
      </p:nvGrpSpPr>
      <p:grpSpPr>
        <a:xfrm>
          <a:off x="0" y="0"/>
          <a:ext cx="0" cy="0"/>
          <a:chOff x="0" y="0"/>
          <a:chExt cx="0" cy="0"/>
        </a:xfrm>
      </p:grpSpPr>
      <p:sp>
        <p:nvSpPr>
          <p:cNvPr id="74" name="Google Shape;74;p17"/>
          <p:cNvSpPr txBox="1"/>
          <p:nvPr>
            <p:ph type="title"/>
          </p:nvPr>
        </p:nvSpPr>
        <p:spPr>
          <a:xfrm>
            <a:off x="893700" y="205988"/>
            <a:ext cx="6462600" cy="85725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75" name="Google Shape;75;p17"/>
          <p:cNvSpPr txBox="1"/>
          <p:nvPr>
            <p:ph idx="1" type="body"/>
          </p:nvPr>
        </p:nvSpPr>
        <p:spPr>
          <a:xfrm>
            <a:off x="893700" y="1373588"/>
            <a:ext cx="6462600" cy="3552341"/>
          </a:xfrm>
          <a:prstGeom prst="rect">
            <a:avLst/>
          </a:prstGeom>
        </p:spPr>
        <p:txBody>
          <a:bodyPr anchorCtr="0" anchor="t" bIns="91425" lIns="91425" spcFirstLastPara="1" rIns="91425" wrap="square" tIns="91425">
            <a:noAutofit/>
          </a:bodyPr>
          <a:lstStyle>
            <a:lvl1pPr indent="-419100" lvl="0" marL="457200">
              <a:spcBef>
                <a:spcPts val="600"/>
              </a:spcBef>
              <a:spcAft>
                <a:spcPts val="0"/>
              </a:spcAft>
              <a:buSzPts val="30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76" name="Google Shape;76;p17"/>
          <p:cNvSpPr/>
          <p:nvPr/>
        </p:nvSpPr>
        <p:spPr>
          <a:xfrm>
            <a:off x="7356366" y="5066325"/>
            <a:ext cx="893700" cy="77318"/>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7"/>
          <p:cNvSpPr/>
          <p:nvPr/>
        </p:nvSpPr>
        <p:spPr>
          <a:xfrm>
            <a:off x="8250312" y="5066325"/>
            <a:ext cx="893700" cy="77318"/>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7"/>
          <p:cNvSpPr/>
          <p:nvPr/>
        </p:nvSpPr>
        <p:spPr>
          <a:xfrm>
            <a:off x="0" y="5066325"/>
            <a:ext cx="893700" cy="77318"/>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7"/>
          <p:cNvSpPr/>
          <p:nvPr/>
        </p:nvSpPr>
        <p:spPr>
          <a:xfrm>
            <a:off x="893710" y="5066325"/>
            <a:ext cx="6462600" cy="77318"/>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spTree>
      <p:nvGrpSpPr>
        <p:cNvPr id="80" name="Shape 80"/>
        <p:cNvGrpSpPr/>
        <p:nvPr/>
      </p:nvGrpSpPr>
      <p:grpSpPr>
        <a:xfrm>
          <a:off x="0" y="0"/>
          <a:ext cx="0" cy="0"/>
          <a:chOff x="0" y="0"/>
          <a:chExt cx="0" cy="0"/>
        </a:xfrm>
      </p:grpSpPr>
      <p:sp>
        <p:nvSpPr>
          <p:cNvPr id="81" name="Google Shape;81;p18"/>
          <p:cNvSpPr txBox="1"/>
          <p:nvPr>
            <p:ph type="title"/>
          </p:nvPr>
        </p:nvSpPr>
        <p:spPr>
          <a:xfrm>
            <a:off x="893700" y="205988"/>
            <a:ext cx="6462600" cy="85725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82" name="Google Shape;82;p18"/>
          <p:cNvSpPr txBox="1"/>
          <p:nvPr>
            <p:ph idx="1" type="body"/>
          </p:nvPr>
        </p:nvSpPr>
        <p:spPr>
          <a:xfrm>
            <a:off x="893625" y="1200150"/>
            <a:ext cx="3136800" cy="3725693"/>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83" name="Google Shape;83;p18"/>
          <p:cNvSpPr txBox="1"/>
          <p:nvPr>
            <p:ph idx="2" type="body"/>
          </p:nvPr>
        </p:nvSpPr>
        <p:spPr>
          <a:xfrm>
            <a:off x="4219456" y="1200150"/>
            <a:ext cx="3136800" cy="3725693"/>
          </a:xfrm>
          <a:prstGeom prst="rect">
            <a:avLst/>
          </a:prstGeom>
        </p:spPr>
        <p:txBody>
          <a:bodyPr anchorCtr="0" anchor="t" bIns="91425" lIns="91425" spcFirstLastPara="1" rIns="91425" wrap="square" tIns="91425">
            <a:noAutofit/>
          </a:bodyPr>
          <a:lstStyle>
            <a:lvl1pPr indent="-342900" lvl="0" marL="457200">
              <a:spcBef>
                <a:spcPts val="600"/>
              </a:spcBef>
              <a:spcAft>
                <a:spcPts val="0"/>
              </a:spcAft>
              <a:buSzPts val="1800"/>
              <a:buChar char="●"/>
              <a:defRPr sz="1800"/>
            </a:lvl1pPr>
            <a:lvl2pPr indent="-342900" lvl="1" marL="914400">
              <a:spcBef>
                <a:spcPts val="0"/>
              </a:spcBef>
              <a:spcAft>
                <a:spcPts val="0"/>
              </a:spcAft>
              <a:buSzPts val="1800"/>
              <a:buChar char="○"/>
              <a:defRPr sz="1800"/>
            </a:lvl2pPr>
            <a:lvl3pPr indent="-342900" lvl="2" marL="1371600">
              <a:spcBef>
                <a:spcPts val="0"/>
              </a:spcBef>
              <a:spcAft>
                <a:spcPts val="0"/>
              </a:spcAft>
              <a:buSzPts val="1800"/>
              <a:buChar char="■"/>
              <a:defRPr sz="1800"/>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84" name="Google Shape;84;p18"/>
          <p:cNvSpPr/>
          <p:nvPr/>
        </p:nvSpPr>
        <p:spPr>
          <a:xfrm>
            <a:off x="7356366" y="5066325"/>
            <a:ext cx="893700" cy="77318"/>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8"/>
          <p:cNvSpPr/>
          <p:nvPr/>
        </p:nvSpPr>
        <p:spPr>
          <a:xfrm>
            <a:off x="8250312" y="5066325"/>
            <a:ext cx="893700" cy="77318"/>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8"/>
          <p:cNvSpPr/>
          <p:nvPr/>
        </p:nvSpPr>
        <p:spPr>
          <a:xfrm>
            <a:off x="0" y="5066325"/>
            <a:ext cx="893700" cy="77318"/>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8"/>
          <p:cNvSpPr/>
          <p:nvPr/>
        </p:nvSpPr>
        <p:spPr>
          <a:xfrm>
            <a:off x="893710" y="5066325"/>
            <a:ext cx="6462600" cy="77318"/>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8"/>
          <p:cNvSpPr/>
          <p:nvPr/>
        </p:nvSpPr>
        <p:spPr>
          <a:xfrm>
            <a:off x="7356366" y="5066325"/>
            <a:ext cx="893700" cy="77318"/>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a:off x="8250312" y="5066325"/>
            <a:ext cx="893700" cy="77318"/>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8"/>
          <p:cNvSpPr/>
          <p:nvPr/>
        </p:nvSpPr>
        <p:spPr>
          <a:xfrm>
            <a:off x="0" y="5066325"/>
            <a:ext cx="893700" cy="77318"/>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8"/>
          <p:cNvSpPr/>
          <p:nvPr/>
        </p:nvSpPr>
        <p:spPr>
          <a:xfrm>
            <a:off x="893710" y="5066325"/>
            <a:ext cx="6462600" cy="77318"/>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spTree>
      <p:nvGrpSpPr>
        <p:cNvPr id="92" name="Shape 92"/>
        <p:cNvGrpSpPr/>
        <p:nvPr/>
      </p:nvGrpSpPr>
      <p:grpSpPr>
        <a:xfrm>
          <a:off x="0" y="0"/>
          <a:ext cx="0" cy="0"/>
          <a:chOff x="0" y="0"/>
          <a:chExt cx="0" cy="0"/>
        </a:xfrm>
      </p:grpSpPr>
      <p:sp>
        <p:nvSpPr>
          <p:cNvPr id="93" name="Google Shape;93;p19"/>
          <p:cNvSpPr txBox="1"/>
          <p:nvPr>
            <p:ph type="title"/>
          </p:nvPr>
        </p:nvSpPr>
        <p:spPr>
          <a:xfrm>
            <a:off x="893700" y="205988"/>
            <a:ext cx="6462600" cy="85725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94" name="Google Shape;94;p19"/>
          <p:cNvSpPr txBox="1"/>
          <p:nvPr>
            <p:ph idx="1" type="body"/>
          </p:nvPr>
        </p:nvSpPr>
        <p:spPr>
          <a:xfrm>
            <a:off x="893700" y="1200150"/>
            <a:ext cx="2371200" cy="3725693"/>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95" name="Google Shape;95;p19"/>
          <p:cNvSpPr txBox="1"/>
          <p:nvPr>
            <p:ph idx="2" type="body"/>
          </p:nvPr>
        </p:nvSpPr>
        <p:spPr>
          <a:xfrm>
            <a:off x="3386404" y="1200150"/>
            <a:ext cx="2371200" cy="3725693"/>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96" name="Google Shape;96;p19"/>
          <p:cNvSpPr txBox="1"/>
          <p:nvPr>
            <p:ph idx="3" type="body"/>
          </p:nvPr>
        </p:nvSpPr>
        <p:spPr>
          <a:xfrm>
            <a:off x="5879107" y="1200150"/>
            <a:ext cx="2371200" cy="3725693"/>
          </a:xfrm>
          <a:prstGeom prst="rect">
            <a:avLst/>
          </a:prstGeom>
        </p:spPr>
        <p:txBody>
          <a:bodyPr anchorCtr="0" anchor="t" bIns="91425" lIns="91425" spcFirstLastPara="1" rIns="91425" wrap="square" tIns="91425">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97" name="Google Shape;97;p19"/>
          <p:cNvSpPr/>
          <p:nvPr/>
        </p:nvSpPr>
        <p:spPr>
          <a:xfrm>
            <a:off x="7356366" y="5066325"/>
            <a:ext cx="893700" cy="77318"/>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9"/>
          <p:cNvSpPr/>
          <p:nvPr/>
        </p:nvSpPr>
        <p:spPr>
          <a:xfrm>
            <a:off x="8250312" y="5066325"/>
            <a:ext cx="893700" cy="77318"/>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9"/>
          <p:cNvSpPr/>
          <p:nvPr/>
        </p:nvSpPr>
        <p:spPr>
          <a:xfrm>
            <a:off x="0" y="5066325"/>
            <a:ext cx="893700" cy="77318"/>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9"/>
          <p:cNvSpPr/>
          <p:nvPr/>
        </p:nvSpPr>
        <p:spPr>
          <a:xfrm>
            <a:off x="893710" y="5066325"/>
            <a:ext cx="6462600" cy="77318"/>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9"/>
          <p:cNvSpPr/>
          <p:nvPr/>
        </p:nvSpPr>
        <p:spPr>
          <a:xfrm>
            <a:off x="7356366" y="5066325"/>
            <a:ext cx="893700" cy="77318"/>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9"/>
          <p:cNvSpPr/>
          <p:nvPr/>
        </p:nvSpPr>
        <p:spPr>
          <a:xfrm>
            <a:off x="8250312" y="5066325"/>
            <a:ext cx="893700" cy="77318"/>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9"/>
          <p:cNvSpPr/>
          <p:nvPr/>
        </p:nvSpPr>
        <p:spPr>
          <a:xfrm>
            <a:off x="0" y="5066325"/>
            <a:ext cx="893700" cy="77318"/>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9"/>
          <p:cNvSpPr/>
          <p:nvPr/>
        </p:nvSpPr>
        <p:spPr>
          <a:xfrm>
            <a:off x="893710" y="5066325"/>
            <a:ext cx="6462600" cy="77318"/>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5" name="Shape 105"/>
        <p:cNvGrpSpPr/>
        <p:nvPr/>
      </p:nvGrpSpPr>
      <p:grpSpPr>
        <a:xfrm>
          <a:off x="0" y="0"/>
          <a:ext cx="0" cy="0"/>
          <a:chOff x="0" y="0"/>
          <a:chExt cx="0" cy="0"/>
        </a:xfrm>
      </p:grpSpPr>
      <p:sp>
        <p:nvSpPr>
          <p:cNvPr id="106" name="Google Shape;106;p20"/>
          <p:cNvSpPr txBox="1"/>
          <p:nvPr>
            <p:ph type="title"/>
          </p:nvPr>
        </p:nvSpPr>
        <p:spPr>
          <a:xfrm>
            <a:off x="893700" y="205988"/>
            <a:ext cx="6462600" cy="857250"/>
          </a:xfrm>
          <a:prstGeom prst="rect">
            <a:avLst/>
          </a:prstGeom>
        </p:spPr>
        <p:txBody>
          <a:bodyPr anchorCtr="0" anchor="b"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107" name="Google Shape;107;p20"/>
          <p:cNvSpPr/>
          <p:nvPr/>
        </p:nvSpPr>
        <p:spPr>
          <a:xfrm>
            <a:off x="7356366" y="5066325"/>
            <a:ext cx="893700" cy="77318"/>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0"/>
          <p:cNvSpPr/>
          <p:nvPr/>
        </p:nvSpPr>
        <p:spPr>
          <a:xfrm>
            <a:off x="8250312" y="5066325"/>
            <a:ext cx="893700" cy="77318"/>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0"/>
          <p:cNvSpPr/>
          <p:nvPr/>
        </p:nvSpPr>
        <p:spPr>
          <a:xfrm>
            <a:off x="0" y="5066325"/>
            <a:ext cx="893700" cy="77318"/>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0"/>
          <p:cNvSpPr/>
          <p:nvPr/>
        </p:nvSpPr>
        <p:spPr>
          <a:xfrm>
            <a:off x="893710" y="5066325"/>
            <a:ext cx="6462600" cy="77318"/>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0"/>
          <p:cNvSpPr/>
          <p:nvPr/>
        </p:nvSpPr>
        <p:spPr>
          <a:xfrm>
            <a:off x="7356366" y="5066325"/>
            <a:ext cx="893700" cy="77318"/>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0"/>
          <p:cNvSpPr/>
          <p:nvPr/>
        </p:nvSpPr>
        <p:spPr>
          <a:xfrm>
            <a:off x="8250312" y="5066325"/>
            <a:ext cx="893700" cy="77318"/>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0"/>
          <p:cNvSpPr/>
          <p:nvPr/>
        </p:nvSpPr>
        <p:spPr>
          <a:xfrm>
            <a:off x="0" y="5066325"/>
            <a:ext cx="893700" cy="77318"/>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0"/>
          <p:cNvSpPr/>
          <p:nvPr/>
        </p:nvSpPr>
        <p:spPr>
          <a:xfrm>
            <a:off x="893710" y="5066325"/>
            <a:ext cx="6462600" cy="77318"/>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1"/>
          <p:cNvSpPr txBox="1"/>
          <p:nvPr>
            <p:ph idx="1" type="body"/>
          </p:nvPr>
        </p:nvSpPr>
        <p:spPr>
          <a:xfrm>
            <a:off x="893700" y="4649963"/>
            <a:ext cx="6462600" cy="350693"/>
          </a:xfrm>
          <a:prstGeom prst="rect">
            <a:avLst/>
          </a:prstGeom>
        </p:spPr>
        <p:txBody>
          <a:bodyPr anchorCtr="0" anchor="b" bIns="91425" lIns="91425" spcFirstLastPara="1" rIns="91425" wrap="square" tIns="91425">
            <a:noAutofit/>
          </a:bodyPr>
          <a:lstStyle>
            <a:lvl1pPr indent="-228600" lvl="0" marL="457200">
              <a:spcBef>
                <a:spcPts val="360"/>
              </a:spcBef>
              <a:spcAft>
                <a:spcPts val="0"/>
              </a:spcAft>
              <a:buClr>
                <a:srgbClr val="2185C5"/>
              </a:buClr>
              <a:buSzPts val="1400"/>
              <a:buNone/>
              <a:defRPr sz="1400">
                <a:solidFill>
                  <a:srgbClr val="2185C5"/>
                </a:solidFill>
              </a:defRPr>
            </a:lvl1pPr>
          </a:lstStyle>
          <a:p/>
        </p:txBody>
      </p:sp>
      <p:sp>
        <p:nvSpPr>
          <p:cNvPr id="117" name="Google Shape;117;p21"/>
          <p:cNvSpPr/>
          <p:nvPr/>
        </p:nvSpPr>
        <p:spPr>
          <a:xfrm>
            <a:off x="7356366" y="5066325"/>
            <a:ext cx="893700" cy="77318"/>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1"/>
          <p:cNvSpPr/>
          <p:nvPr/>
        </p:nvSpPr>
        <p:spPr>
          <a:xfrm>
            <a:off x="8250312" y="5066325"/>
            <a:ext cx="893700" cy="77318"/>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1"/>
          <p:cNvSpPr/>
          <p:nvPr/>
        </p:nvSpPr>
        <p:spPr>
          <a:xfrm>
            <a:off x="0" y="5066325"/>
            <a:ext cx="893700" cy="77318"/>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1"/>
          <p:cNvSpPr/>
          <p:nvPr/>
        </p:nvSpPr>
        <p:spPr>
          <a:xfrm>
            <a:off x="893710" y="5066325"/>
            <a:ext cx="6462600" cy="77318"/>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1"/>
          <p:cNvSpPr/>
          <p:nvPr/>
        </p:nvSpPr>
        <p:spPr>
          <a:xfrm>
            <a:off x="7356366" y="5066325"/>
            <a:ext cx="893700" cy="77318"/>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1"/>
          <p:cNvSpPr/>
          <p:nvPr/>
        </p:nvSpPr>
        <p:spPr>
          <a:xfrm>
            <a:off x="8250312" y="5066325"/>
            <a:ext cx="893700" cy="77318"/>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1"/>
          <p:cNvSpPr/>
          <p:nvPr/>
        </p:nvSpPr>
        <p:spPr>
          <a:xfrm>
            <a:off x="0" y="5066325"/>
            <a:ext cx="893700" cy="77318"/>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1"/>
          <p:cNvSpPr/>
          <p:nvPr/>
        </p:nvSpPr>
        <p:spPr>
          <a:xfrm>
            <a:off x="893710" y="5066325"/>
            <a:ext cx="6462600" cy="77318"/>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2"/>
          <p:cNvSpPr/>
          <p:nvPr/>
        </p:nvSpPr>
        <p:spPr>
          <a:xfrm>
            <a:off x="7356366" y="5066325"/>
            <a:ext cx="893700" cy="77318"/>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2"/>
          <p:cNvSpPr/>
          <p:nvPr/>
        </p:nvSpPr>
        <p:spPr>
          <a:xfrm>
            <a:off x="8250312" y="5066325"/>
            <a:ext cx="893700" cy="77318"/>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2"/>
          <p:cNvSpPr/>
          <p:nvPr/>
        </p:nvSpPr>
        <p:spPr>
          <a:xfrm>
            <a:off x="0" y="5066325"/>
            <a:ext cx="893700" cy="77318"/>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22"/>
          <p:cNvSpPr/>
          <p:nvPr/>
        </p:nvSpPr>
        <p:spPr>
          <a:xfrm>
            <a:off x="893710" y="5066325"/>
            <a:ext cx="6462600" cy="77318"/>
          </a:xfrm>
          <a:prstGeom prst="rect">
            <a:avLst/>
          </a:prstGeom>
          <a:solidFill>
            <a:srgbClr val="2185C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2"/>
          <p:cNvSpPr/>
          <p:nvPr/>
        </p:nvSpPr>
        <p:spPr>
          <a:xfrm>
            <a:off x="7356366" y="5066325"/>
            <a:ext cx="893700" cy="77318"/>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2"/>
          <p:cNvSpPr/>
          <p:nvPr/>
        </p:nvSpPr>
        <p:spPr>
          <a:xfrm>
            <a:off x="8250312" y="5066325"/>
            <a:ext cx="893700" cy="77318"/>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2"/>
          <p:cNvSpPr/>
          <p:nvPr/>
        </p:nvSpPr>
        <p:spPr>
          <a:xfrm>
            <a:off x="0" y="5066325"/>
            <a:ext cx="893700" cy="77318"/>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2"/>
          <p:cNvSpPr/>
          <p:nvPr/>
        </p:nvSpPr>
        <p:spPr>
          <a:xfrm>
            <a:off x="893710" y="5066325"/>
            <a:ext cx="6462600" cy="77318"/>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color background">
  <p:cSld name="BLANK_1">
    <p:bg>
      <p:bgPr>
        <a:solidFill>
          <a:srgbClr val="981E32"/>
        </a:solidFill>
      </p:bgPr>
    </p:bg>
    <p:spTree>
      <p:nvGrpSpPr>
        <p:cNvPr id="134" name="Shape 134"/>
        <p:cNvGrpSpPr/>
        <p:nvPr/>
      </p:nvGrpSpPr>
      <p:grpSpPr>
        <a:xfrm>
          <a:off x="0" y="0"/>
          <a:ext cx="0" cy="0"/>
          <a:chOff x="0" y="0"/>
          <a:chExt cx="0" cy="0"/>
        </a:xfrm>
      </p:grpSpPr>
      <p:sp>
        <p:nvSpPr>
          <p:cNvPr id="135" name="Google Shape;135;p23"/>
          <p:cNvSpPr/>
          <p:nvPr/>
        </p:nvSpPr>
        <p:spPr>
          <a:xfrm>
            <a:off x="7356366" y="5066325"/>
            <a:ext cx="893700" cy="77318"/>
          </a:xfrm>
          <a:prstGeom prst="rect">
            <a:avLst/>
          </a:prstGeom>
          <a:solidFill>
            <a:srgbClr val="FF9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3"/>
          <p:cNvSpPr/>
          <p:nvPr/>
        </p:nvSpPr>
        <p:spPr>
          <a:xfrm>
            <a:off x="8250312" y="5066325"/>
            <a:ext cx="893700" cy="77318"/>
          </a:xfrm>
          <a:prstGeom prst="rect">
            <a:avLst/>
          </a:prstGeom>
          <a:solidFill>
            <a:srgbClr val="F20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3"/>
          <p:cNvSpPr/>
          <p:nvPr/>
        </p:nvSpPr>
        <p:spPr>
          <a:xfrm>
            <a:off x="0" y="5066325"/>
            <a:ext cx="893700" cy="77318"/>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3"/>
          <p:cNvSpPr/>
          <p:nvPr/>
        </p:nvSpPr>
        <p:spPr>
          <a:xfrm>
            <a:off x="893710" y="5066325"/>
            <a:ext cx="6462600" cy="77318"/>
          </a:xfrm>
          <a:prstGeom prst="rect">
            <a:avLst/>
          </a:prstGeom>
          <a:solidFill>
            <a:srgbClr val="7ECEF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3"/>
          <p:cNvSpPr/>
          <p:nvPr/>
        </p:nvSpPr>
        <p:spPr>
          <a:xfrm>
            <a:off x="7356366" y="5066325"/>
            <a:ext cx="893700" cy="77318"/>
          </a:xfrm>
          <a:prstGeom prst="rect">
            <a:avLst/>
          </a:prstGeom>
          <a:solidFill>
            <a:srgbClr val="00A5B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3"/>
          <p:cNvSpPr/>
          <p:nvPr/>
        </p:nvSpPr>
        <p:spPr>
          <a:xfrm>
            <a:off x="8250312" y="5066325"/>
            <a:ext cx="893700" cy="77318"/>
          </a:xfrm>
          <a:prstGeom prst="rect">
            <a:avLst/>
          </a:prstGeom>
          <a:solidFill>
            <a:srgbClr val="FFB8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3"/>
          <p:cNvSpPr/>
          <p:nvPr/>
        </p:nvSpPr>
        <p:spPr>
          <a:xfrm>
            <a:off x="0" y="5066325"/>
            <a:ext cx="893700" cy="77318"/>
          </a:xfrm>
          <a:prstGeom prst="rect">
            <a:avLst/>
          </a:prstGeom>
          <a:solidFill>
            <a:srgbClr val="ADA4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3"/>
          <p:cNvSpPr/>
          <p:nvPr/>
        </p:nvSpPr>
        <p:spPr>
          <a:xfrm>
            <a:off x="893710" y="5066325"/>
            <a:ext cx="6462600" cy="77318"/>
          </a:xfrm>
          <a:prstGeom prst="rect">
            <a:avLst/>
          </a:prstGeom>
          <a:solidFill>
            <a:srgbClr val="C60C3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theme" Target="../theme/theme2.xml"/><Relationship Id="rId10" Type="http://schemas.openxmlformats.org/officeDocument/2006/relationships/slideLayout" Target="../slideLayouts/slideLayout2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893700" y="205988"/>
            <a:ext cx="6462600" cy="85725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SzPts val="3600"/>
              <a:buFont typeface="Raleway"/>
              <a:buNone/>
              <a:defRPr sz="3600">
                <a:latin typeface="Raleway"/>
                <a:ea typeface="Raleway"/>
                <a:cs typeface="Raleway"/>
                <a:sym typeface="Raleway"/>
              </a:defRPr>
            </a:lvl1pPr>
            <a:lvl2pPr lvl="1">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2pPr>
            <a:lvl3pPr lvl="2">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3pPr>
            <a:lvl4pPr lvl="3">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4pPr>
            <a:lvl5pPr lvl="4">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5pPr>
            <a:lvl6pPr lvl="5">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6pPr>
            <a:lvl7pPr lvl="6">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7pPr>
            <a:lvl8pPr lvl="7">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8pPr>
            <a:lvl9pPr lvl="8">
              <a:spcBef>
                <a:spcPts val="0"/>
              </a:spcBef>
              <a:spcAft>
                <a:spcPts val="0"/>
              </a:spcAft>
              <a:buClr>
                <a:srgbClr val="97ABBC"/>
              </a:buClr>
              <a:buSzPts val="3600"/>
              <a:buFont typeface="Raleway"/>
              <a:buNone/>
              <a:defRPr sz="3600">
                <a:solidFill>
                  <a:srgbClr val="97ABBC"/>
                </a:solidFill>
                <a:latin typeface="Raleway"/>
                <a:ea typeface="Raleway"/>
                <a:cs typeface="Raleway"/>
                <a:sym typeface="Raleway"/>
              </a:defRPr>
            </a:lvl9pPr>
          </a:lstStyle>
          <a:p/>
        </p:txBody>
      </p:sp>
      <p:sp>
        <p:nvSpPr>
          <p:cNvPr id="52" name="Google Shape;52;p13"/>
          <p:cNvSpPr txBox="1"/>
          <p:nvPr>
            <p:ph idx="1" type="body"/>
          </p:nvPr>
        </p:nvSpPr>
        <p:spPr>
          <a:xfrm>
            <a:off x="893700" y="1373588"/>
            <a:ext cx="6462600" cy="3552341"/>
          </a:xfrm>
          <a:prstGeom prst="rect">
            <a:avLst/>
          </a:prstGeom>
          <a:noFill/>
          <a:ln>
            <a:noFill/>
          </a:ln>
        </p:spPr>
        <p:txBody>
          <a:bodyPr anchorCtr="0" anchor="t" bIns="91425" lIns="91425" spcFirstLastPara="1" rIns="91425" wrap="square" tIns="91425">
            <a:noAutofit/>
          </a:bodyPr>
          <a:lstStyle>
            <a:lvl1pPr indent="-419100" lvl="0" marL="457200">
              <a:spcBef>
                <a:spcPts val="600"/>
              </a:spcBef>
              <a:spcAft>
                <a:spcPts val="0"/>
              </a:spcAft>
              <a:buSzPts val="3000"/>
              <a:buFont typeface="Lato"/>
              <a:buChar char="●"/>
              <a:defRPr sz="3000">
                <a:latin typeface="Lato"/>
                <a:ea typeface="Lato"/>
                <a:cs typeface="Lato"/>
                <a:sym typeface="Lato"/>
              </a:defRPr>
            </a:lvl1pPr>
            <a:lvl2pPr indent="-381000" lvl="1" marL="914400">
              <a:spcBef>
                <a:spcPts val="0"/>
              </a:spcBef>
              <a:spcAft>
                <a:spcPts val="0"/>
              </a:spcAft>
              <a:buSzPts val="2400"/>
              <a:buFont typeface="Lato"/>
              <a:buChar char="○"/>
              <a:defRPr sz="2400">
                <a:latin typeface="Lato"/>
                <a:ea typeface="Lato"/>
                <a:cs typeface="Lato"/>
                <a:sym typeface="Lato"/>
              </a:defRPr>
            </a:lvl2pPr>
            <a:lvl3pPr indent="-381000" lvl="2" marL="1371600">
              <a:spcBef>
                <a:spcPts val="0"/>
              </a:spcBef>
              <a:spcAft>
                <a:spcPts val="0"/>
              </a:spcAft>
              <a:buSzPts val="2400"/>
              <a:buFont typeface="Lato"/>
              <a:buChar char="■"/>
              <a:defRPr sz="2400">
                <a:latin typeface="Lato"/>
                <a:ea typeface="Lato"/>
                <a:cs typeface="Lato"/>
                <a:sym typeface="Lato"/>
              </a:defRPr>
            </a:lvl3pPr>
            <a:lvl4pPr indent="-342900" lvl="3" marL="1828800">
              <a:spcBef>
                <a:spcPts val="0"/>
              </a:spcBef>
              <a:spcAft>
                <a:spcPts val="0"/>
              </a:spcAft>
              <a:buSzPts val="1800"/>
              <a:buFont typeface="Lato"/>
              <a:buChar char="●"/>
              <a:defRPr sz="1800">
                <a:latin typeface="Lato"/>
                <a:ea typeface="Lato"/>
                <a:cs typeface="Lato"/>
                <a:sym typeface="Lato"/>
              </a:defRPr>
            </a:lvl4pPr>
            <a:lvl5pPr indent="-342900" lvl="4" marL="2286000">
              <a:spcBef>
                <a:spcPts val="0"/>
              </a:spcBef>
              <a:spcAft>
                <a:spcPts val="0"/>
              </a:spcAft>
              <a:buSzPts val="1800"/>
              <a:buFont typeface="Lato"/>
              <a:buChar char="○"/>
              <a:defRPr sz="1800">
                <a:latin typeface="Lato"/>
                <a:ea typeface="Lato"/>
                <a:cs typeface="Lato"/>
                <a:sym typeface="Lato"/>
              </a:defRPr>
            </a:lvl5pPr>
            <a:lvl6pPr indent="-342900" lvl="5" marL="2743200">
              <a:spcBef>
                <a:spcPts val="0"/>
              </a:spcBef>
              <a:spcAft>
                <a:spcPts val="0"/>
              </a:spcAft>
              <a:buSzPts val="1800"/>
              <a:buFont typeface="Lato"/>
              <a:buChar char="■"/>
              <a:defRPr sz="1800">
                <a:latin typeface="Lato"/>
                <a:ea typeface="Lato"/>
                <a:cs typeface="Lato"/>
                <a:sym typeface="Lato"/>
              </a:defRPr>
            </a:lvl6pPr>
            <a:lvl7pPr indent="-342900" lvl="6" marL="3200400">
              <a:spcBef>
                <a:spcPts val="0"/>
              </a:spcBef>
              <a:spcAft>
                <a:spcPts val="0"/>
              </a:spcAft>
              <a:buSzPts val="1800"/>
              <a:buFont typeface="Lato"/>
              <a:buChar char="●"/>
              <a:defRPr sz="1800">
                <a:latin typeface="Lato"/>
                <a:ea typeface="Lato"/>
                <a:cs typeface="Lato"/>
                <a:sym typeface="Lato"/>
              </a:defRPr>
            </a:lvl7pPr>
            <a:lvl8pPr indent="-342900" lvl="7" marL="3657600">
              <a:spcBef>
                <a:spcPts val="0"/>
              </a:spcBef>
              <a:spcAft>
                <a:spcPts val="0"/>
              </a:spcAft>
              <a:buSzPts val="1800"/>
              <a:buFont typeface="Lato"/>
              <a:buChar char="○"/>
              <a:defRPr sz="1800">
                <a:latin typeface="Lato"/>
                <a:ea typeface="Lato"/>
                <a:cs typeface="Lato"/>
                <a:sym typeface="Lato"/>
              </a:defRPr>
            </a:lvl8pPr>
            <a:lvl9pPr indent="-342900" lvl="8" marL="4114800">
              <a:spcBef>
                <a:spcPts val="0"/>
              </a:spcBef>
              <a:spcAft>
                <a:spcPts val="0"/>
              </a:spcAft>
              <a:buSzPts val="1800"/>
              <a:buFont typeface="Lato"/>
              <a:buChar char="■"/>
              <a:defRPr sz="1800">
                <a:latin typeface="Lato"/>
                <a:ea typeface="Lato"/>
                <a:cs typeface="Lato"/>
                <a:sym typeface="Lato"/>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Lst>
  <p:transition>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hyperlink" Target="http://www.mukurtu.org/support" TargetMode="External"/><Relationship Id="rId4" Type="http://schemas.openxmlformats.org/officeDocument/2006/relationships/hyperlink" Target="https://passamaquoddypeople.com/" TargetMode="External"/><Relationship Id="rId9" Type="http://schemas.openxmlformats.org/officeDocument/2006/relationships/hyperlink" Target="http://www.webalys.com/minicons" TargetMode="External"/><Relationship Id="rId5" Type="http://schemas.openxmlformats.org/officeDocument/2006/relationships/hyperlink" Target="https://uhla.info/" TargetMode="External"/><Relationship Id="rId6" Type="http://schemas.openxmlformats.org/officeDocument/2006/relationships/hyperlink" Target="https://www.wiwkwebthegen.com/" TargetMode="External"/><Relationship Id="rId7" Type="http://schemas.openxmlformats.org/officeDocument/2006/relationships/hyperlink" Target="http://creativecommons.org/licenses/by/4.0/" TargetMode="External"/><Relationship Id="rId8" Type="http://schemas.openxmlformats.org/officeDocument/2006/relationships/hyperlink" Target="http://www.slidescarnival.com/"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4"/>
          <p:cNvSpPr txBox="1"/>
          <p:nvPr>
            <p:ph type="ctrTitle"/>
          </p:nvPr>
        </p:nvSpPr>
        <p:spPr>
          <a:xfrm>
            <a:off x="721425" y="2764950"/>
            <a:ext cx="8213100" cy="123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Mukurtu CMS: </a:t>
            </a:r>
            <a:br>
              <a:rPr lang="en"/>
            </a:br>
            <a:r>
              <a:rPr lang="en"/>
              <a:t>Site Look and Feel</a:t>
            </a:r>
            <a:endParaRPr/>
          </a:p>
          <a:p>
            <a:pPr indent="0" lvl="0" marL="0" rtl="0" algn="l">
              <a:spcBef>
                <a:spcPts val="0"/>
              </a:spcBef>
              <a:spcAft>
                <a:spcPts val="0"/>
              </a:spcAft>
              <a:buNone/>
            </a:pPr>
            <a:r>
              <a:rPr lang="en" sz="3600"/>
              <a:t>Digital Stewardship Curriculum </a:t>
            </a:r>
            <a:endParaRPr sz="3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33"/>
          <p:cNvSpPr txBox="1"/>
          <p:nvPr>
            <p:ph type="title"/>
          </p:nvPr>
        </p:nvSpPr>
        <p:spPr>
          <a:xfrm>
            <a:off x="893700" y="210669"/>
            <a:ext cx="6462600" cy="876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Using this Resource</a:t>
            </a:r>
            <a:endParaRPr/>
          </a:p>
        </p:txBody>
      </p:sp>
      <p:sp>
        <p:nvSpPr>
          <p:cNvPr id="200" name="Google Shape;200;p33"/>
          <p:cNvSpPr txBox="1"/>
          <p:nvPr>
            <p:ph idx="1" type="body"/>
          </p:nvPr>
        </p:nvSpPr>
        <p:spPr>
          <a:xfrm>
            <a:off x="893700" y="1164734"/>
            <a:ext cx="6462600" cy="3761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2000"/>
              <a:t>The Digital Stewardship Curriculum is an Open Educational Resource created by the Center for Digital Scholarship and Curation. </a:t>
            </a:r>
            <a:endParaRPr sz="2000"/>
          </a:p>
          <a:p>
            <a:pPr indent="0" lvl="0" marL="0" rtl="0" algn="l">
              <a:spcBef>
                <a:spcPts val="600"/>
              </a:spcBef>
              <a:spcAft>
                <a:spcPts val="0"/>
              </a:spcAft>
              <a:buNone/>
            </a:pPr>
            <a:r>
              <a:t/>
            </a:r>
            <a:endParaRPr sz="2000"/>
          </a:p>
          <a:p>
            <a:pPr indent="0" lvl="0" marL="0" rtl="0" algn="l">
              <a:spcBef>
                <a:spcPts val="600"/>
              </a:spcBef>
              <a:spcAft>
                <a:spcPts val="0"/>
              </a:spcAft>
              <a:buNone/>
            </a:pPr>
            <a:r>
              <a:rPr lang="en" sz="2000"/>
              <a:t>All presentations and resources created by the CDSC are licensed under a Creative Commons Attribution-NonCommercial-ShareAlike 4.0 license (CC BY-NC-SA). Please share, reuse, and adapt the resources and provide attribution to the Center for Digital Scholarship and Curation, Washington State University.</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5"/>
          <p:cNvPicPr preferRelativeResize="0"/>
          <p:nvPr/>
        </p:nvPicPr>
        <p:blipFill rotWithShape="1">
          <a:blip r:embed="rId3">
            <a:alphaModFix/>
          </a:blip>
          <a:srcRect b="5695" l="0" r="0" t="0"/>
          <a:stretch/>
        </p:blipFill>
        <p:spPr>
          <a:xfrm>
            <a:off x="0" y="0"/>
            <a:ext cx="9143997" cy="51434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6"/>
          <p:cNvPicPr preferRelativeResize="0"/>
          <p:nvPr/>
        </p:nvPicPr>
        <p:blipFill rotWithShape="1">
          <a:blip r:embed="rId3">
            <a:alphaModFix/>
          </a:blip>
          <a:srcRect b="2676" l="0" r="0" t="0"/>
          <a:stretch/>
        </p:blipFill>
        <p:spPr>
          <a:xfrm>
            <a:off x="0" y="0"/>
            <a:ext cx="9144002" cy="5143499"/>
          </a:xfrm>
          <a:prstGeom prst="rect">
            <a:avLst/>
          </a:prstGeom>
          <a:noFill/>
          <a:ln>
            <a:noFill/>
          </a:ln>
        </p:spPr>
      </p:pic>
      <p:cxnSp>
        <p:nvCxnSpPr>
          <p:cNvPr id="158" name="Google Shape;158;p26"/>
          <p:cNvCxnSpPr/>
          <p:nvPr/>
        </p:nvCxnSpPr>
        <p:spPr>
          <a:xfrm rot="10800000">
            <a:off x="-361587" y="381371"/>
            <a:ext cx="1067400" cy="0"/>
          </a:xfrm>
          <a:prstGeom prst="straightConnector1">
            <a:avLst/>
          </a:prstGeom>
          <a:noFill/>
          <a:ln cap="flat" cmpd="sng" w="76200">
            <a:solidFill>
              <a:srgbClr val="57A7B5"/>
            </a:solidFill>
            <a:prstDash val="solid"/>
            <a:miter lim="400000"/>
            <a:headEnd len="med" w="med" type="stealth"/>
            <a:tailEnd len="sm" w="sm" type="none"/>
          </a:ln>
        </p:spPr>
      </p:cxnSp>
      <p:cxnSp>
        <p:nvCxnSpPr>
          <p:cNvPr id="159" name="Google Shape;159;p26"/>
          <p:cNvCxnSpPr/>
          <p:nvPr/>
        </p:nvCxnSpPr>
        <p:spPr>
          <a:xfrm>
            <a:off x="8364713" y="571721"/>
            <a:ext cx="954600" cy="0"/>
          </a:xfrm>
          <a:prstGeom prst="straightConnector1">
            <a:avLst/>
          </a:prstGeom>
          <a:noFill/>
          <a:ln cap="flat" cmpd="sng" w="76200">
            <a:solidFill>
              <a:srgbClr val="57A7B5"/>
            </a:solidFill>
            <a:prstDash val="solid"/>
            <a:miter lim="400000"/>
            <a:headEnd len="med" w="med" type="stealth"/>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7"/>
          <p:cNvPicPr preferRelativeResize="0"/>
          <p:nvPr/>
        </p:nvPicPr>
        <p:blipFill rotWithShape="1">
          <a:blip r:embed="rId3">
            <a:alphaModFix/>
          </a:blip>
          <a:srcRect b="9999" l="0" r="0" t="0"/>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pic>
        <p:nvPicPr>
          <p:cNvPr id="169" name="Google Shape;169;p28"/>
          <p:cNvPicPr preferRelativeResize="0"/>
          <p:nvPr/>
        </p:nvPicPr>
        <p:blipFill rotWithShape="1">
          <a:blip r:embed="rId3">
            <a:alphaModFix/>
          </a:blip>
          <a:srcRect b="10602" l="0" r="0" t="0"/>
          <a:stretch/>
        </p:blipFill>
        <p:spPr>
          <a:xfrm>
            <a:off x="0" y="0"/>
            <a:ext cx="9144002" cy="51435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pic>
        <p:nvPicPr>
          <p:cNvPr id="174" name="Google Shape;174;p29"/>
          <p:cNvPicPr preferRelativeResize="0"/>
          <p:nvPr/>
        </p:nvPicPr>
        <p:blipFill rotWithShape="1">
          <a:blip r:embed="rId3">
            <a:alphaModFix/>
          </a:blip>
          <a:srcRect b="10418" l="0" r="0" t="0"/>
          <a:stretch/>
        </p:blipFill>
        <p:spPr>
          <a:xfrm>
            <a:off x="0" y="0"/>
            <a:ext cx="9144002"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p30"/>
          <p:cNvPicPr preferRelativeResize="0"/>
          <p:nvPr/>
        </p:nvPicPr>
        <p:blipFill rotWithShape="1">
          <a:blip r:embed="rId3">
            <a:alphaModFix/>
          </a:blip>
          <a:srcRect b="7527" l="0" r="0" t="0"/>
          <a:stretch/>
        </p:blipFill>
        <p:spPr>
          <a:xfrm>
            <a:off x="0" y="0"/>
            <a:ext cx="9144000" cy="5143502"/>
          </a:xfrm>
          <a:prstGeom prst="rect">
            <a:avLst/>
          </a:prstGeom>
          <a:noFill/>
          <a:ln>
            <a:noFill/>
          </a:ln>
        </p:spPr>
      </p:pic>
      <p:cxnSp>
        <p:nvCxnSpPr>
          <p:cNvPr id="180" name="Google Shape;180;p30"/>
          <p:cNvCxnSpPr/>
          <p:nvPr/>
        </p:nvCxnSpPr>
        <p:spPr>
          <a:xfrm rot="10800000">
            <a:off x="-304637" y="466796"/>
            <a:ext cx="1067400" cy="0"/>
          </a:xfrm>
          <a:prstGeom prst="straightConnector1">
            <a:avLst/>
          </a:prstGeom>
          <a:noFill/>
          <a:ln cap="flat" cmpd="sng" w="76200">
            <a:solidFill>
              <a:srgbClr val="57A7B5"/>
            </a:solidFill>
            <a:prstDash val="solid"/>
            <a:miter lim="400000"/>
            <a:headEnd len="med" w="med" type="stealth"/>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31"/>
          <p:cNvPicPr preferRelativeResize="0"/>
          <p:nvPr/>
        </p:nvPicPr>
        <p:blipFill rotWithShape="1">
          <a:blip r:embed="rId3">
            <a:alphaModFix/>
          </a:blip>
          <a:srcRect b="90695" l="0" r="0" t="0"/>
          <a:stretch/>
        </p:blipFill>
        <p:spPr>
          <a:xfrm>
            <a:off x="0" y="0"/>
            <a:ext cx="8586874" cy="1713166"/>
          </a:xfrm>
          <a:prstGeom prst="rect">
            <a:avLst/>
          </a:prstGeom>
          <a:noFill/>
          <a:ln>
            <a:noFill/>
          </a:ln>
        </p:spPr>
      </p:pic>
      <p:pic>
        <p:nvPicPr>
          <p:cNvPr id="186" name="Google Shape;186;p31"/>
          <p:cNvPicPr preferRelativeResize="0"/>
          <p:nvPr/>
        </p:nvPicPr>
        <p:blipFill rotWithShape="1">
          <a:blip r:embed="rId3">
            <a:alphaModFix/>
          </a:blip>
          <a:srcRect b="45595" l="0" r="0" t="36231"/>
          <a:stretch/>
        </p:blipFill>
        <p:spPr>
          <a:xfrm>
            <a:off x="0" y="1713159"/>
            <a:ext cx="8586874" cy="3346061"/>
          </a:xfrm>
          <a:prstGeom prst="rect">
            <a:avLst/>
          </a:prstGeom>
          <a:noFill/>
          <a:ln>
            <a:noFill/>
          </a:ln>
        </p:spPr>
      </p:pic>
      <p:sp>
        <p:nvSpPr>
          <p:cNvPr id="187" name="Google Shape;187;p31"/>
          <p:cNvSpPr/>
          <p:nvPr/>
        </p:nvSpPr>
        <p:spPr>
          <a:xfrm>
            <a:off x="891325" y="1105175"/>
            <a:ext cx="1535100" cy="184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1"/>
          <p:cNvSpPr/>
          <p:nvPr/>
        </p:nvSpPr>
        <p:spPr>
          <a:xfrm>
            <a:off x="891325" y="1322125"/>
            <a:ext cx="1535100" cy="144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2"/>
          <p:cNvSpPr txBox="1"/>
          <p:nvPr>
            <p:ph type="title"/>
          </p:nvPr>
        </p:nvSpPr>
        <p:spPr>
          <a:xfrm>
            <a:off x="893700" y="205988"/>
            <a:ext cx="6462600" cy="857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lang="en"/>
              <a:t>Credits</a:t>
            </a:r>
            <a:endParaRPr/>
          </a:p>
        </p:txBody>
      </p:sp>
      <p:sp>
        <p:nvSpPr>
          <p:cNvPr id="194" name="Google Shape;194;p32"/>
          <p:cNvSpPr txBox="1"/>
          <p:nvPr>
            <p:ph idx="1" type="body"/>
          </p:nvPr>
        </p:nvSpPr>
        <p:spPr>
          <a:xfrm>
            <a:off x="893700" y="1373600"/>
            <a:ext cx="7373700" cy="3552300"/>
          </a:xfrm>
          <a:prstGeom prst="rect">
            <a:avLst/>
          </a:prstGeom>
          <a:noFill/>
          <a:ln>
            <a:noFill/>
          </a:ln>
        </p:spPr>
        <p:txBody>
          <a:bodyPr anchorCtr="0" anchor="t" bIns="91425" lIns="91425" spcFirstLastPara="1" rIns="91425" wrap="square" tIns="91425">
            <a:noAutofit/>
          </a:bodyPr>
          <a:lstStyle/>
          <a:p>
            <a:pPr indent="-266700" lvl="0" marL="342900" rtl="0" algn="l">
              <a:lnSpc>
                <a:spcPct val="115000"/>
              </a:lnSpc>
              <a:spcBef>
                <a:spcPts val="0"/>
              </a:spcBef>
              <a:spcAft>
                <a:spcPts val="0"/>
              </a:spcAft>
              <a:buClr>
                <a:schemeClr val="dk1"/>
              </a:buClr>
              <a:buSzPts val="1800"/>
              <a:buChar char="●"/>
            </a:pPr>
            <a:r>
              <a:rPr lang="en" sz="1800">
                <a:solidFill>
                  <a:schemeClr val="dk1"/>
                </a:solidFill>
              </a:rPr>
              <a:t>More resources at </a:t>
            </a:r>
            <a:r>
              <a:rPr lang="en" sz="1800" u="sng">
                <a:solidFill>
                  <a:schemeClr val="hlink"/>
                </a:solidFill>
                <a:hlinkClick r:id="rId3"/>
              </a:rPr>
              <a:t>www.mukurtu.org/support</a:t>
            </a:r>
            <a:r>
              <a:rPr lang="en" sz="1800">
                <a:solidFill>
                  <a:schemeClr val="dk1"/>
                </a:solidFill>
              </a:rPr>
              <a:t>  </a:t>
            </a:r>
            <a:endParaRPr sz="1800"/>
          </a:p>
          <a:p>
            <a:pPr indent="-266700" lvl="0" marL="342900" rtl="0" algn="l">
              <a:lnSpc>
                <a:spcPct val="115000"/>
              </a:lnSpc>
              <a:spcBef>
                <a:spcPts val="0"/>
              </a:spcBef>
              <a:spcAft>
                <a:spcPts val="0"/>
              </a:spcAft>
              <a:buSzPts val="1800"/>
              <a:buChar char="●"/>
            </a:pPr>
            <a:r>
              <a:rPr lang="en" sz="1800"/>
              <a:t>Screenshots from:</a:t>
            </a:r>
            <a:endParaRPr sz="1800"/>
          </a:p>
          <a:p>
            <a:pPr indent="-400050" lvl="1" marL="742950" rtl="0" algn="l">
              <a:lnSpc>
                <a:spcPct val="115000"/>
              </a:lnSpc>
              <a:spcBef>
                <a:spcPts val="0"/>
              </a:spcBef>
              <a:spcAft>
                <a:spcPts val="0"/>
              </a:spcAft>
              <a:buSzPts val="1800"/>
              <a:buChar char="○"/>
            </a:pPr>
            <a:r>
              <a:rPr lang="en" sz="1800">
                <a:solidFill>
                  <a:schemeClr val="dk1"/>
                </a:solidFill>
              </a:rPr>
              <a:t>Little Big Horn College</a:t>
            </a:r>
            <a:endParaRPr sz="1800"/>
          </a:p>
          <a:p>
            <a:pPr indent="-400050" lvl="1" marL="742950" rtl="0" algn="l">
              <a:lnSpc>
                <a:spcPct val="115000"/>
              </a:lnSpc>
              <a:spcBef>
                <a:spcPts val="0"/>
              </a:spcBef>
              <a:spcAft>
                <a:spcPts val="0"/>
              </a:spcAft>
              <a:buSzPts val="1800"/>
              <a:buChar char="○"/>
            </a:pPr>
            <a:r>
              <a:rPr lang="en" sz="1800" u="sng">
                <a:solidFill>
                  <a:schemeClr val="hlink"/>
                </a:solidFill>
                <a:hlinkClick r:id="rId4"/>
              </a:rPr>
              <a:t>https://passamaquoddypeople.com/</a:t>
            </a:r>
            <a:endParaRPr sz="1800"/>
          </a:p>
          <a:p>
            <a:pPr indent="-400050" lvl="1" marL="742950" rtl="0" algn="l">
              <a:lnSpc>
                <a:spcPct val="115000"/>
              </a:lnSpc>
              <a:spcBef>
                <a:spcPts val="0"/>
              </a:spcBef>
              <a:spcAft>
                <a:spcPts val="0"/>
              </a:spcAft>
              <a:buSzPts val="1800"/>
              <a:buChar char="○"/>
            </a:pPr>
            <a:r>
              <a:rPr lang="en" sz="1800" u="sng">
                <a:solidFill>
                  <a:schemeClr val="hlink"/>
                </a:solidFill>
                <a:hlinkClick r:id="rId5"/>
              </a:rPr>
              <a:t>https://uhla.info/</a:t>
            </a:r>
            <a:r>
              <a:rPr lang="en" sz="1800"/>
              <a:t> </a:t>
            </a:r>
            <a:endParaRPr sz="1800"/>
          </a:p>
          <a:p>
            <a:pPr indent="-400050" lvl="1" marL="742950" rtl="0" algn="l">
              <a:lnSpc>
                <a:spcPct val="115000"/>
              </a:lnSpc>
              <a:spcBef>
                <a:spcPts val="0"/>
              </a:spcBef>
              <a:spcAft>
                <a:spcPts val="0"/>
              </a:spcAft>
              <a:buSzPts val="1800"/>
              <a:buChar char="○"/>
            </a:pPr>
            <a:r>
              <a:rPr lang="en" sz="1800" u="sng">
                <a:solidFill>
                  <a:schemeClr val="hlink"/>
                </a:solidFill>
                <a:hlinkClick r:id="rId6"/>
              </a:rPr>
              <a:t>https://www.wiwkwebthegen.com/</a:t>
            </a:r>
            <a:r>
              <a:rPr lang="en" sz="1800"/>
              <a:t> </a:t>
            </a:r>
            <a:endParaRPr/>
          </a:p>
          <a:p>
            <a:pPr indent="-342900" lvl="0" marL="457200" rtl="0" algn="l">
              <a:lnSpc>
                <a:spcPct val="100000"/>
              </a:lnSpc>
              <a:spcBef>
                <a:spcPts val="0"/>
              </a:spcBef>
              <a:spcAft>
                <a:spcPts val="0"/>
              </a:spcAft>
              <a:buSzPts val="1800"/>
              <a:buChar char="●"/>
            </a:pPr>
            <a:r>
              <a:rPr i="1" lang="en" sz="1800"/>
              <a:t>This template is free to use under </a:t>
            </a:r>
            <a:r>
              <a:rPr i="1" lang="en" sz="1800" u="sng">
                <a:solidFill>
                  <a:schemeClr val="hlink"/>
                </a:solidFill>
                <a:hlinkClick r:id="rId7"/>
              </a:rPr>
              <a:t>Creative Commons Attribution license</a:t>
            </a:r>
            <a:r>
              <a:rPr i="1" lang="en" sz="1800"/>
              <a:t>.</a:t>
            </a:r>
            <a:endParaRPr sz="1800"/>
          </a:p>
          <a:p>
            <a:pPr indent="-342900" lvl="0" marL="457200" rtl="0" algn="l">
              <a:lnSpc>
                <a:spcPct val="115000"/>
              </a:lnSpc>
              <a:spcBef>
                <a:spcPts val="0"/>
              </a:spcBef>
              <a:spcAft>
                <a:spcPts val="0"/>
              </a:spcAft>
              <a:buSzPts val="1800"/>
              <a:buChar char="●"/>
            </a:pPr>
            <a:r>
              <a:rPr lang="en" sz="1800"/>
              <a:t>Presentation template by </a:t>
            </a:r>
            <a:r>
              <a:rPr lang="en" sz="1800" u="sng">
                <a:solidFill>
                  <a:schemeClr val="hlink"/>
                </a:solidFill>
                <a:hlinkClick r:id="rId8"/>
              </a:rPr>
              <a:t>SlidesCarnival</a:t>
            </a:r>
            <a:r>
              <a:rPr lang="en" sz="1800"/>
              <a:t>.</a:t>
            </a:r>
            <a:endParaRPr sz="1800"/>
          </a:p>
          <a:p>
            <a:pPr indent="-342900" lvl="0" marL="457200" rtl="0" algn="l">
              <a:lnSpc>
                <a:spcPct val="115000"/>
              </a:lnSpc>
              <a:spcBef>
                <a:spcPts val="0"/>
              </a:spcBef>
              <a:spcAft>
                <a:spcPts val="0"/>
              </a:spcAft>
              <a:buClr>
                <a:schemeClr val="dk1"/>
              </a:buClr>
              <a:buSzPts val="1800"/>
              <a:buChar char="●"/>
            </a:pPr>
            <a:r>
              <a:rPr lang="en" sz="1800" u="sng">
                <a:solidFill>
                  <a:schemeClr val="dk1"/>
                </a:solidFill>
                <a:hlinkClick r:id="rId9">
                  <a:extLst>
                    <a:ext uri="{A12FA001-AC4F-418D-AE19-62706E023703}">
                      <ahyp:hlinkClr val="tx"/>
                    </a:ext>
                  </a:extLst>
                </a:hlinkClick>
              </a:rPr>
              <a:t>Minicons</a:t>
            </a:r>
            <a:r>
              <a:rPr lang="en" sz="1800">
                <a:solidFill>
                  <a:schemeClr val="dk1"/>
                </a:solidFill>
              </a:rPr>
              <a:t> by Webalys</a:t>
            </a:r>
            <a:endParaRPr sz="1800"/>
          </a:p>
          <a:p>
            <a:pPr indent="-342900" lvl="0" marL="457200" rtl="0" algn="l">
              <a:lnSpc>
                <a:spcPct val="115000"/>
              </a:lnSpc>
              <a:spcBef>
                <a:spcPts val="0"/>
              </a:spcBef>
              <a:spcAft>
                <a:spcPts val="0"/>
              </a:spcAft>
              <a:buSzPts val="1800"/>
              <a:buChar char="●"/>
            </a:pPr>
            <a:r>
              <a:rPr lang="en" sz="1800"/>
              <a:t>These slides contain changes to color scheme and content. </a:t>
            </a:r>
            <a:endParaRPr sz="24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